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716" r:id="rId1"/>
    <p:sldMasterId id="2147483868" r:id="rId2"/>
  </p:sldMasterIdLst>
  <p:notesMasterIdLst>
    <p:notesMasterId r:id="rId49"/>
  </p:notesMasterIdLst>
  <p:handoutMasterIdLst>
    <p:handoutMasterId r:id="rId50"/>
  </p:handoutMasterIdLst>
  <p:sldIdLst>
    <p:sldId id="816" r:id="rId3"/>
    <p:sldId id="817" r:id="rId4"/>
    <p:sldId id="838" r:id="rId5"/>
    <p:sldId id="841" r:id="rId6"/>
    <p:sldId id="842" r:id="rId7"/>
    <p:sldId id="826" r:id="rId8"/>
    <p:sldId id="843" r:id="rId9"/>
    <p:sldId id="844" r:id="rId10"/>
    <p:sldId id="845" r:id="rId11"/>
    <p:sldId id="846" r:id="rId12"/>
    <p:sldId id="818" r:id="rId13"/>
    <p:sldId id="836" r:id="rId14"/>
    <p:sldId id="848" r:id="rId15"/>
    <p:sldId id="819" r:id="rId16"/>
    <p:sldId id="837" r:id="rId17"/>
    <p:sldId id="849" r:id="rId18"/>
    <p:sldId id="851" r:id="rId19"/>
    <p:sldId id="852" r:id="rId20"/>
    <p:sldId id="853" r:id="rId21"/>
    <p:sldId id="880" r:id="rId22"/>
    <p:sldId id="881" r:id="rId23"/>
    <p:sldId id="882" r:id="rId24"/>
    <p:sldId id="883" r:id="rId25"/>
    <p:sldId id="854" r:id="rId26"/>
    <p:sldId id="855" r:id="rId27"/>
    <p:sldId id="856" r:id="rId28"/>
    <p:sldId id="857" r:id="rId29"/>
    <p:sldId id="833" r:id="rId30"/>
    <p:sldId id="858" r:id="rId31"/>
    <p:sldId id="859" r:id="rId32"/>
    <p:sldId id="860" r:id="rId33"/>
    <p:sldId id="864" r:id="rId34"/>
    <p:sldId id="865" r:id="rId35"/>
    <p:sldId id="866" r:id="rId36"/>
    <p:sldId id="867" r:id="rId37"/>
    <p:sldId id="868" r:id="rId38"/>
    <p:sldId id="869" r:id="rId39"/>
    <p:sldId id="870" r:id="rId40"/>
    <p:sldId id="871" r:id="rId41"/>
    <p:sldId id="872" r:id="rId42"/>
    <p:sldId id="873" r:id="rId43"/>
    <p:sldId id="874" r:id="rId44"/>
    <p:sldId id="875" r:id="rId45"/>
    <p:sldId id="878" r:id="rId46"/>
    <p:sldId id="879" r:id="rId47"/>
    <p:sldId id="87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ODEN LOGS  by Showeet" id="{421119B9-56D2-824C-B5CE-7F0E6A8113FC}">
          <p14:sldIdLst>
            <p14:sldId id="816"/>
            <p14:sldId id="817"/>
            <p14:sldId id="838"/>
            <p14:sldId id="841"/>
            <p14:sldId id="842"/>
            <p14:sldId id="826"/>
            <p14:sldId id="843"/>
            <p14:sldId id="844"/>
            <p14:sldId id="845"/>
            <p14:sldId id="846"/>
            <p14:sldId id="818"/>
            <p14:sldId id="836"/>
            <p14:sldId id="848"/>
            <p14:sldId id="819"/>
            <p14:sldId id="837"/>
            <p14:sldId id="849"/>
            <p14:sldId id="851"/>
            <p14:sldId id="852"/>
            <p14:sldId id="853"/>
            <p14:sldId id="880"/>
            <p14:sldId id="881"/>
            <p14:sldId id="882"/>
            <p14:sldId id="883"/>
            <p14:sldId id="854"/>
            <p14:sldId id="855"/>
            <p14:sldId id="856"/>
            <p14:sldId id="857"/>
            <p14:sldId id="833"/>
            <p14:sldId id="858"/>
            <p14:sldId id="859"/>
            <p14:sldId id="860"/>
            <p14:sldId id="864"/>
            <p14:sldId id="865"/>
            <p14:sldId id="866"/>
            <p14:sldId id="867"/>
            <p14:sldId id="868"/>
            <p14:sldId id="869"/>
            <p14:sldId id="870"/>
            <p14:sldId id="871"/>
            <p14:sldId id="872"/>
            <p14:sldId id="873"/>
            <p14:sldId id="874"/>
            <p14:sldId id="875"/>
            <p14:sldId id="878"/>
            <p14:sldId id="879"/>
            <p14:sldId id="877"/>
          </p14:sldIdLst>
        </p14:section>
        <p14:section name="CREDITS &amp; COPYRIGHTS" id="{DA1C711B-1490-492D-A9FC-5332F90F7D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dy mateo" initials="fm" lastIdx="1" clrIdx="0">
    <p:extLst>
      <p:ext uri="{19B8F6BF-5375-455C-9EA6-DF929625EA0E}">
        <p15:presenceInfo xmlns:p15="http://schemas.microsoft.com/office/powerpoint/2012/main" userId="f94ca1a0f7d2b6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6614" autoAdjust="0"/>
  </p:normalViewPr>
  <p:slideViewPr>
    <p:cSldViewPr snapToGrid="0" snapToObjects="1">
      <p:cViewPr>
        <p:scale>
          <a:sx n="66" d="100"/>
          <a:sy n="66" d="100"/>
        </p:scale>
        <p:origin x="1243" y="32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81AE2-0264-4805-9EBF-2454A10DB8FE}" type="doc">
      <dgm:prSet loTypeId="urn:microsoft.com/office/officeart/2005/8/layout/orgChart1" loCatId="hierarchy" qsTypeId="urn:microsoft.com/office/officeart/2005/8/quickstyle/3d1" qsCatId="3D" csTypeId="urn:microsoft.com/office/officeart/2005/8/colors/colorful1" csCatId="colorful" phldr="1"/>
      <dgm:spPr/>
      <dgm:t>
        <a:bodyPr/>
        <a:lstStyle/>
        <a:p>
          <a:endParaRPr lang="es-GT"/>
        </a:p>
      </dgm:t>
    </dgm:pt>
    <dgm:pt modelId="{8B1EEF3A-243F-4187-96CB-72A29C1B63DE}">
      <dgm:prSet phldrT="[Texto]"/>
      <dgm:spPr/>
      <dgm:t>
        <a:bodyPr/>
        <a:lstStyle/>
        <a:p>
          <a:pPr algn="ctr"/>
          <a:r>
            <a:rPr lang="es-GT">
              <a:solidFill>
                <a:sysClr val="windowText" lastClr="000000"/>
              </a:solidFill>
            </a:rPr>
            <a:t>Gerente General</a:t>
          </a:r>
        </a:p>
      </dgm:t>
    </dgm:pt>
    <dgm:pt modelId="{7B835A77-A372-4E71-BA2F-89388EC6FFFC}" type="parTrans" cxnId="{05067C05-9D54-4A8A-A38F-8A172BB1E2E1}">
      <dgm:prSet/>
      <dgm:spPr/>
      <dgm:t>
        <a:bodyPr/>
        <a:lstStyle/>
        <a:p>
          <a:pPr algn="ctr"/>
          <a:endParaRPr lang="es-GT">
            <a:solidFill>
              <a:sysClr val="windowText" lastClr="000000"/>
            </a:solidFill>
          </a:endParaRPr>
        </a:p>
      </dgm:t>
    </dgm:pt>
    <dgm:pt modelId="{FFF8C56A-CCE9-4AF7-9F53-CB34C6870806}" type="sibTrans" cxnId="{05067C05-9D54-4A8A-A38F-8A172BB1E2E1}">
      <dgm:prSet/>
      <dgm:spPr/>
      <dgm:t>
        <a:bodyPr/>
        <a:lstStyle/>
        <a:p>
          <a:pPr algn="ctr"/>
          <a:endParaRPr lang="es-GT">
            <a:solidFill>
              <a:sysClr val="windowText" lastClr="000000"/>
            </a:solidFill>
          </a:endParaRPr>
        </a:p>
      </dgm:t>
    </dgm:pt>
    <dgm:pt modelId="{11B02EC3-0120-4762-91A8-A9B855E7ACB6}">
      <dgm:prSet/>
      <dgm:spPr/>
      <dgm:t>
        <a:bodyPr/>
        <a:lstStyle/>
        <a:p>
          <a:pPr algn="ctr"/>
          <a:r>
            <a:rPr lang="es-GT" dirty="0">
              <a:solidFill>
                <a:sysClr val="windowText" lastClr="000000"/>
              </a:solidFill>
            </a:rPr>
            <a:t>Gerente de A&amp;B</a:t>
          </a:r>
        </a:p>
      </dgm:t>
    </dgm:pt>
    <dgm:pt modelId="{7B55A309-087A-4728-AC04-E3EACA86CD0A}" type="parTrans" cxnId="{CF9C2D15-385A-440F-91CE-0F24B8A8C362}">
      <dgm:prSet/>
      <dgm:spPr/>
      <dgm:t>
        <a:bodyPr/>
        <a:lstStyle/>
        <a:p>
          <a:pPr algn="ctr"/>
          <a:endParaRPr lang="es-GT">
            <a:solidFill>
              <a:sysClr val="windowText" lastClr="000000"/>
            </a:solidFill>
          </a:endParaRPr>
        </a:p>
      </dgm:t>
    </dgm:pt>
    <dgm:pt modelId="{498B3D77-6AA6-4A70-9889-34C1BEC458A8}" type="sibTrans" cxnId="{CF9C2D15-385A-440F-91CE-0F24B8A8C362}">
      <dgm:prSet/>
      <dgm:spPr/>
      <dgm:t>
        <a:bodyPr/>
        <a:lstStyle/>
        <a:p>
          <a:pPr algn="ctr"/>
          <a:endParaRPr lang="es-GT">
            <a:solidFill>
              <a:sysClr val="windowText" lastClr="000000"/>
            </a:solidFill>
          </a:endParaRPr>
        </a:p>
      </dgm:t>
    </dgm:pt>
    <dgm:pt modelId="{7E0A560B-ED7C-49EB-A93B-3D6BD8F82966}">
      <dgm:prSet/>
      <dgm:spPr/>
      <dgm:t>
        <a:bodyPr/>
        <a:lstStyle/>
        <a:p>
          <a:pPr algn="ctr"/>
          <a:r>
            <a:rPr lang="es-GT">
              <a:solidFill>
                <a:sysClr val="windowText" lastClr="000000"/>
              </a:solidFill>
            </a:rPr>
            <a:t>Chef</a:t>
          </a:r>
        </a:p>
      </dgm:t>
    </dgm:pt>
    <dgm:pt modelId="{D2C7D560-BE66-44C8-A190-E09AFBF99A78}" type="parTrans" cxnId="{AB0B1F7B-7D90-4A56-87E1-DC0C5ABD3315}">
      <dgm:prSet/>
      <dgm:spPr/>
      <dgm:t>
        <a:bodyPr/>
        <a:lstStyle/>
        <a:p>
          <a:pPr algn="ctr"/>
          <a:endParaRPr lang="es-GT">
            <a:solidFill>
              <a:sysClr val="windowText" lastClr="000000"/>
            </a:solidFill>
          </a:endParaRPr>
        </a:p>
      </dgm:t>
    </dgm:pt>
    <dgm:pt modelId="{B6518AEF-4427-40F1-AAE2-3A8199DB0AD8}" type="sibTrans" cxnId="{AB0B1F7B-7D90-4A56-87E1-DC0C5ABD3315}">
      <dgm:prSet/>
      <dgm:spPr/>
      <dgm:t>
        <a:bodyPr/>
        <a:lstStyle/>
        <a:p>
          <a:pPr algn="ctr"/>
          <a:endParaRPr lang="es-GT">
            <a:solidFill>
              <a:sysClr val="windowText" lastClr="000000"/>
            </a:solidFill>
          </a:endParaRPr>
        </a:p>
      </dgm:t>
    </dgm:pt>
    <dgm:pt modelId="{359C3BE8-3313-4BA0-8173-63E4FE63E48F}">
      <dgm:prSet/>
      <dgm:spPr/>
      <dgm:t>
        <a:bodyPr/>
        <a:lstStyle/>
        <a:p>
          <a:pPr algn="ctr"/>
          <a:r>
            <a:rPr lang="es-GT">
              <a:solidFill>
                <a:sysClr val="windowText" lastClr="000000"/>
              </a:solidFill>
            </a:rPr>
            <a:t>Mesero</a:t>
          </a:r>
        </a:p>
      </dgm:t>
    </dgm:pt>
    <dgm:pt modelId="{11E0D318-2932-4592-9294-AF94A8BA46C3}" type="parTrans" cxnId="{A609598A-9A2F-4AAE-A91D-D05F66D58303}">
      <dgm:prSet/>
      <dgm:spPr/>
      <dgm:t>
        <a:bodyPr/>
        <a:lstStyle/>
        <a:p>
          <a:pPr algn="ctr"/>
          <a:endParaRPr lang="es-GT">
            <a:solidFill>
              <a:sysClr val="windowText" lastClr="000000"/>
            </a:solidFill>
          </a:endParaRPr>
        </a:p>
      </dgm:t>
    </dgm:pt>
    <dgm:pt modelId="{AEE0D87C-C789-4496-B489-B8FE1177F89C}" type="sibTrans" cxnId="{A609598A-9A2F-4AAE-A91D-D05F66D58303}">
      <dgm:prSet/>
      <dgm:spPr/>
      <dgm:t>
        <a:bodyPr/>
        <a:lstStyle/>
        <a:p>
          <a:pPr algn="ctr"/>
          <a:endParaRPr lang="es-GT">
            <a:solidFill>
              <a:sysClr val="windowText" lastClr="000000"/>
            </a:solidFill>
          </a:endParaRPr>
        </a:p>
      </dgm:t>
    </dgm:pt>
    <dgm:pt modelId="{A515CD4C-E3D2-48C0-9457-E12CA19E3644}">
      <dgm:prSet phldrT="[Texto]"/>
      <dgm:spPr/>
      <dgm:t>
        <a:bodyPr/>
        <a:lstStyle/>
        <a:p>
          <a:pPr algn="ctr"/>
          <a:r>
            <a:rPr lang="es-GT">
              <a:solidFill>
                <a:sysClr val="windowText" lastClr="000000"/>
              </a:solidFill>
            </a:rPr>
            <a:t>Gerente Administrativo</a:t>
          </a:r>
        </a:p>
      </dgm:t>
    </dgm:pt>
    <dgm:pt modelId="{8A05F790-E963-4C20-B424-EAAD09DA41F3}" type="sibTrans" cxnId="{7D18EA8C-7BB2-483F-B38E-49581E447FED}">
      <dgm:prSet/>
      <dgm:spPr/>
      <dgm:t>
        <a:bodyPr/>
        <a:lstStyle/>
        <a:p>
          <a:pPr algn="ctr"/>
          <a:endParaRPr lang="es-GT">
            <a:solidFill>
              <a:sysClr val="windowText" lastClr="000000"/>
            </a:solidFill>
          </a:endParaRPr>
        </a:p>
      </dgm:t>
    </dgm:pt>
    <dgm:pt modelId="{A93CAA65-0976-4C27-AA01-BD72D9881297}" type="parTrans" cxnId="{7D18EA8C-7BB2-483F-B38E-49581E447FED}">
      <dgm:prSet/>
      <dgm:spPr/>
      <dgm:t>
        <a:bodyPr/>
        <a:lstStyle/>
        <a:p>
          <a:pPr algn="ctr"/>
          <a:endParaRPr lang="es-GT">
            <a:solidFill>
              <a:sysClr val="windowText" lastClr="000000"/>
            </a:solidFill>
          </a:endParaRPr>
        </a:p>
      </dgm:t>
    </dgm:pt>
    <dgm:pt modelId="{DFE82443-C0A6-4AE8-9071-D3A24CD6CAC0}">
      <dgm:prSet/>
      <dgm:spPr/>
      <dgm:t>
        <a:bodyPr/>
        <a:lstStyle/>
        <a:p>
          <a:pPr algn="ctr"/>
          <a:r>
            <a:rPr lang="es-GT">
              <a:solidFill>
                <a:sysClr val="windowText" lastClr="000000"/>
              </a:solidFill>
            </a:rPr>
            <a:t>Steward</a:t>
          </a:r>
        </a:p>
      </dgm:t>
    </dgm:pt>
    <dgm:pt modelId="{535256DA-EFB9-4EB5-9BFA-CFAA2F408381}" type="parTrans" cxnId="{FE3F4BE5-EC4E-4CB3-ABDB-30FAC8E4475B}">
      <dgm:prSet/>
      <dgm:spPr/>
      <dgm:t>
        <a:bodyPr/>
        <a:lstStyle/>
        <a:p>
          <a:pPr algn="ctr"/>
          <a:endParaRPr lang="es-US"/>
        </a:p>
      </dgm:t>
    </dgm:pt>
    <dgm:pt modelId="{DEC370CC-6E37-487D-AB0D-CB85A3289E4A}" type="sibTrans" cxnId="{FE3F4BE5-EC4E-4CB3-ABDB-30FAC8E4475B}">
      <dgm:prSet/>
      <dgm:spPr/>
      <dgm:t>
        <a:bodyPr/>
        <a:lstStyle/>
        <a:p>
          <a:pPr algn="ctr"/>
          <a:endParaRPr lang="es-US"/>
        </a:p>
      </dgm:t>
    </dgm:pt>
    <dgm:pt modelId="{0542D66B-F500-431E-B5C2-7920F44D08CD}" type="asst">
      <dgm:prSet/>
      <dgm:spPr>
        <a:gradFill rotWithShape="0">
          <a:gsLst>
            <a:gs pos="0">
              <a:schemeClr val="accent6"/>
            </a:gs>
            <a:gs pos="50000">
              <a:schemeClr val="accent6">
                <a:lumMod val="40000"/>
                <a:lumOff val="60000"/>
              </a:schemeClr>
            </a:gs>
            <a:gs pos="100000">
              <a:schemeClr val="accent6"/>
            </a:gs>
          </a:gsLst>
        </a:gradFill>
      </dgm:spPr>
      <dgm:t>
        <a:bodyPr/>
        <a:lstStyle/>
        <a:p>
          <a:pPr algn="ctr"/>
          <a:r>
            <a:rPr lang="es-US" b="1">
              <a:solidFill>
                <a:schemeClr val="tx1"/>
              </a:solidFill>
            </a:rPr>
            <a:t>Contador Auditor</a:t>
          </a:r>
        </a:p>
      </dgm:t>
    </dgm:pt>
    <dgm:pt modelId="{47929665-E06D-4771-A194-50D576AA6A59}" type="parTrans" cxnId="{644A07D9-252B-4C17-BB20-CF5E7D41DEA8}">
      <dgm:prSet/>
      <dgm:spPr>
        <a:ln>
          <a:prstDash val="sysDash"/>
        </a:ln>
      </dgm:spPr>
      <dgm:t>
        <a:bodyPr/>
        <a:lstStyle/>
        <a:p>
          <a:pPr algn="ctr"/>
          <a:endParaRPr lang="es-US"/>
        </a:p>
      </dgm:t>
    </dgm:pt>
    <dgm:pt modelId="{75E9755F-DAB0-4ED1-B177-6BD590838B0F}" type="sibTrans" cxnId="{644A07D9-252B-4C17-BB20-CF5E7D41DEA8}">
      <dgm:prSet/>
      <dgm:spPr/>
      <dgm:t>
        <a:bodyPr/>
        <a:lstStyle/>
        <a:p>
          <a:pPr algn="ctr"/>
          <a:endParaRPr lang="es-US"/>
        </a:p>
      </dgm:t>
    </dgm:pt>
    <dgm:pt modelId="{80DDC782-5DE1-4F42-B549-DCDB2D1E3DF9}" type="pres">
      <dgm:prSet presAssocID="{F5D81AE2-0264-4805-9EBF-2454A10DB8FE}" presName="hierChild1" presStyleCnt="0">
        <dgm:presLayoutVars>
          <dgm:orgChart val="1"/>
          <dgm:chPref val="1"/>
          <dgm:dir/>
          <dgm:animOne val="branch"/>
          <dgm:animLvl val="lvl"/>
          <dgm:resizeHandles/>
        </dgm:presLayoutVars>
      </dgm:prSet>
      <dgm:spPr/>
    </dgm:pt>
    <dgm:pt modelId="{CC62BC78-F678-45C8-A0AF-D5F48801A3B7}" type="pres">
      <dgm:prSet presAssocID="{8B1EEF3A-243F-4187-96CB-72A29C1B63DE}" presName="hierRoot1" presStyleCnt="0">
        <dgm:presLayoutVars>
          <dgm:hierBranch val="init"/>
        </dgm:presLayoutVars>
      </dgm:prSet>
      <dgm:spPr/>
    </dgm:pt>
    <dgm:pt modelId="{73962997-93AF-4507-AD5A-D2ABFFCD8D38}" type="pres">
      <dgm:prSet presAssocID="{8B1EEF3A-243F-4187-96CB-72A29C1B63DE}" presName="rootComposite1" presStyleCnt="0"/>
      <dgm:spPr/>
    </dgm:pt>
    <dgm:pt modelId="{D5A7D319-4C85-491E-BD67-F8EFBF03FDE0}" type="pres">
      <dgm:prSet presAssocID="{8B1EEF3A-243F-4187-96CB-72A29C1B63DE}" presName="rootText1" presStyleLbl="node0" presStyleIdx="0" presStyleCnt="1">
        <dgm:presLayoutVars>
          <dgm:chPref val="3"/>
        </dgm:presLayoutVars>
      </dgm:prSet>
      <dgm:spPr/>
    </dgm:pt>
    <dgm:pt modelId="{1134BA33-10EF-4159-9AF4-15E1ECDC91F0}" type="pres">
      <dgm:prSet presAssocID="{8B1EEF3A-243F-4187-96CB-72A29C1B63DE}" presName="rootConnector1" presStyleLbl="node1" presStyleIdx="0" presStyleCnt="0"/>
      <dgm:spPr/>
    </dgm:pt>
    <dgm:pt modelId="{396522D3-7120-4188-87FC-06EF44A8E081}" type="pres">
      <dgm:prSet presAssocID="{8B1EEF3A-243F-4187-96CB-72A29C1B63DE}" presName="hierChild2" presStyleCnt="0"/>
      <dgm:spPr/>
    </dgm:pt>
    <dgm:pt modelId="{80476CC1-EA67-49C7-83D7-3FB93AE67AB0}" type="pres">
      <dgm:prSet presAssocID="{A93CAA65-0976-4C27-AA01-BD72D9881297}" presName="Name37" presStyleLbl="parChTrans1D2" presStyleIdx="0" presStyleCnt="2"/>
      <dgm:spPr/>
    </dgm:pt>
    <dgm:pt modelId="{60DF6C7D-AD62-4E25-84D2-9A96FC6DB02B}" type="pres">
      <dgm:prSet presAssocID="{A515CD4C-E3D2-48C0-9457-E12CA19E3644}" presName="hierRoot2" presStyleCnt="0">
        <dgm:presLayoutVars>
          <dgm:hierBranch val="init"/>
        </dgm:presLayoutVars>
      </dgm:prSet>
      <dgm:spPr/>
    </dgm:pt>
    <dgm:pt modelId="{E1BAF5ED-3610-48B1-AEA2-C86229FF13C9}" type="pres">
      <dgm:prSet presAssocID="{A515CD4C-E3D2-48C0-9457-E12CA19E3644}" presName="rootComposite" presStyleCnt="0"/>
      <dgm:spPr/>
    </dgm:pt>
    <dgm:pt modelId="{B355881E-76E3-409E-B408-8529ABB90D47}" type="pres">
      <dgm:prSet presAssocID="{A515CD4C-E3D2-48C0-9457-E12CA19E3644}" presName="rootText" presStyleLbl="node2" presStyleIdx="0" presStyleCnt="2" custLinFactNeighborX="-5259" custLinFactNeighborY="-2605">
        <dgm:presLayoutVars>
          <dgm:chPref val="3"/>
        </dgm:presLayoutVars>
      </dgm:prSet>
      <dgm:spPr/>
    </dgm:pt>
    <dgm:pt modelId="{7709FDDE-D23B-47A8-AF63-A26467BBDB9B}" type="pres">
      <dgm:prSet presAssocID="{A515CD4C-E3D2-48C0-9457-E12CA19E3644}" presName="rootConnector" presStyleLbl="node2" presStyleIdx="0" presStyleCnt="2"/>
      <dgm:spPr/>
    </dgm:pt>
    <dgm:pt modelId="{4F1511BE-1D5F-4ECF-A7E4-FE3F42716F6D}" type="pres">
      <dgm:prSet presAssocID="{A515CD4C-E3D2-48C0-9457-E12CA19E3644}" presName="hierChild4" presStyleCnt="0"/>
      <dgm:spPr/>
    </dgm:pt>
    <dgm:pt modelId="{24781511-AC7E-4EA5-B00A-659E485CA9F6}" type="pres">
      <dgm:prSet presAssocID="{A515CD4C-E3D2-48C0-9457-E12CA19E3644}" presName="hierChild5" presStyleCnt="0"/>
      <dgm:spPr/>
    </dgm:pt>
    <dgm:pt modelId="{886CD92E-7D7A-4FCD-A14F-5DE1C0C7D7F5}" type="pres">
      <dgm:prSet presAssocID="{47929665-E06D-4771-A194-50D576AA6A59}" presName="Name111" presStyleLbl="parChTrans1D3" presStyleIdx="0" presStyleCnt="4"/>
      <dgm:spPr/>
    </dgm:pt>
    <dgm:pt modelId="{6B67444E-4152-4A50-8B93-F914131D1C40}" type="pres">
      <dgm:prSet presAssocID="{0542D66B-F500-431E-B5C2-7920F44D08CD}" presName="hierRoot3" presStyleCnt="0">
        <dgm:presLayoutVars>
          <dgm:hierBranch val="init"/>
        </dgm:presLayoutVars>
      </dgm:prSet>
      <dgm:spPr/>
    </dgm:pt>
    <dgm:pt modelId="{662ADBA8-7B2D-4187-B5A0-F65EEF16C30C}" type="pres">
      <dgm:prSet presAssocID="{0542D66B-F500-431E-B5C2-7920F44D08CD}" presName="rootComposite3" presStyleCnt="0"/>
      <dgm:spPr/>
    </dgm:pt>
    <dgm:pt modelId="{E5E1286D-CDF8-42F4-BD71-CC22C83F20F1}" type="pres">
      <dgm:prSet presAssocID="{0542D66B-F500-431E-B5C2-7920F44D08CD}" presName="rootText3" presStyleLbl="asst2" presStyleIdx="0" presStyleCnt="1" custLinFactX="-16753" custLinFactY="-32486" custLinFactNeighborX="-100000" custLinFactNeighborY="-100000">
        <dgm:presLayoutVars>
          <dgm:chPref val="3"/>
        </dgm:presLayoutVars>
      </dgm:prSet>
      <dgm:spPr/>
    </dgm:pt>
    <dgm:pt modelId="{49AC0E95-FF02-48E7-AC1C-37C31EC13BB5}" type="pres">
      <dgm:prSet presAssocID="{0542D66B-F500-431E-B5C2-7920F44D08CD}" presName="rootConnector3" presStyleLbl="asst2" presStyleIdx="0" presStyleCnt="1"/>
      <dgm:spPr/>
    </dgm:pt>
    <dgm:pt modelId="{4E610D13-25BE-4EC4-A8AA-A81073EDD74D}" type="pres">
      <dgm:prSet presAssocID="{0542D66B-F500-431E-B5C2-7920F44D08CD}" presName="hierChild6" presStyleCnt="0"/>
      <dgm:spPr/>
    </dgm:pt>
    <dgm:pt modelId="{44BD5F55-F27E-49C8-8F28-8AD15957ED9A}" type="pres">
      <dgm:prSet presAssocID="{0542D66B-F500-431E-B5C2-7920F44D08CD}" presName="hierChild7" presStyleCnt="0"/>
      <dgm:spPr/>
    </dgm:pt>
    <dgm:pt modelId="{B83531FD-B1D9-481F-87B4-56682A56308B}" type="pres">
      <dgm:prSet presAssocID="{7B55A309-087A-4728-AC04-E3EACA86CD0A}" presName="Name37" presStyleLbl="parChTrans1D2" presStyleIdx="1" presStyleCnt="2"/>
      <dgm:spPr/>
    </dgm:pt>
    <dgm:pt modelId="{B3A4F24D-3C1A-4DFB-8F1F-17AB7DBB9E2E}" type="pres">
      <dgm:prSet presAssocID="{11B02EC3-0120-4762-91A8-A9B855E7ACB6}" presName="hierRoot2" presStyleCnt="0">
        <dgm:presLayoutVars>
          <dgm:hierBranch val="init"/>
        </dgm:presLayoutVars>
      </dgm:prSet>
      <dgm:spPr/>
    </dgm:pt>
    <dgm:pt modelId="{13EE43F1-D5C7-4124-B147-4D63B90E58EE}" type="pres">
      <dgm:prSet presAssocID="{11B02EC3-0120-4762-91A8-A9B855E7ACB6}" presName="rootComposite" presStyleCnt="0"/>
      <dgm:spPr/>
    </dgm:pt>
    <dgm:pt modelId="{3F400C66-B6C3-4F4B-9EE4-A55A46C3A61E}" type="pres">
      <dgm:prSet presAssocID="{11B02EC3-0120-4762-91A8-A9B855E7ACB6}" presName="rootText" presStyleLbl="node2" presStyleIdx="1" presStyleCnt="2" custLinFactNeighborY="-2604">
        <dgm:presLayoutVars>
          <dgm:chPref val="3"/>
        </dgm:presLayoutVars>
      </dgm:prSet>
      <dgm:spPr/>
    </dgm:pt>
    <dgm:pt modelId="{49D044E1-1002-441F-BD23-6E3657C5A62F}" type="pres">
      <dgm:prSet presAssocID="{11B02EC3-0120-4762-91A8-A9B855E7ACB6}" presName="rootConnector" presStyleLbl="node2" presStyleIdx="1" presStyleCnt="2"/>
      <dgm:spPr/>
    </dgm:pt>
    <dgm:pt modelId="{CBF38BBE-2CAF-4A35-B8F7-DD09ABE3EAE4}" type="pres">
      <dgm:prSet presAssocID="{11B02EC3-0120-4762-91A8-A9B855E7ACB6}" presName="hierChild4" presStyleCnt="0"/>
      <dgm:spPr/>
    </dgm:pt>
    <dgm:pt modelId="{9A9EA490-77B3-4D49-B8F8-72D2007CE98D}" type="pres">
      <dgm:prSet presAssocID="{D2C7D560-BE66-44C8-A190-E09AFBF99A78}" presName="Name37" presStyleLbl="parChTrans1D3" presStyleIdx="1" presStyleCnt="4"/>
      <dgm:spPr/>
    </dgm:pt>
    <dgm:pt modelId="{BEFE24F2-B733-47B6-90C5-08E735B1AEB5}" type="pres">
      <dgm:prSet presAssocID="{7E0A560B-ED7C-49EB-A93B-3D6BD8F82966}" presName="hierRoot2" presStyleCnt="0">
        <dgm:presLayoutVars>
          <dgm:hierBranch val="init"/>
        </dgm:presLayoutVars>
      </dgm:prSet>
      <dgm:spPr/>
    </dgm:pt>
    <dgm:pt modelId="{67E20CB8-9C92-46DD-B8F7-6A1E655FBA74}" type="pres">
      <dgm:prSet presAssocID="{7E0A560B-ED7C-49EB-A93B-3D6BD8F82966}" presName="rootComposite" presStyleCnt="0"/>
      <dgm:spPr/>
    </dgm:pt>
    <dgm:pt modelId="{9BE6DEA8-895B-4A5B-A66D-2BA38A39B3EF}" type="pres">
      <dgm:prSet presAssocID="{7E0A560B-ED7C-49EB-A93B-3D6BD8F82966}" presName="rootText" presStyleLbl="node3" presStyleIdx="0" presStyleCnt="3">
        <dgm:presLayoutVars>
          <dgm:chPref val="3"/>
        </dgm:presLayoutVars>
      </dgm:prSet>
      <dgm:spPr/>
    </dgm:pt>
    <dgm:pt modelId="{12D69AC6-6136-4C94-AC94-E64BC93F5B9A}" type="pres">
      <dgm:prSet presAssocID="{7E0A560B-ED7C-49EB-A93B-3D6BD8F82966}" presName="rootConnector" presStyleLbl="node3" presStyleIdx="0" presStyleCnt="3"/>
      <dgm:spPr/>
    </dgm:pt>
    <dgm:pt modelId="{F5123487-8769-4302-AA54-CC3C8481E4D8}" type="pres">
      <dgm:prSet presAssocID="{7E0A560B-ED7C-49EB-A93B-3D6BD8F82966}" presName="hierChild4" presStyleCnt="0"/>
      <dgm:spPr/>
    </dgm:pt>
    <dgm:pt modelId="{096032CA-64FE-4338-B4B4-58D0B8CC1CB5}" type="pres">
      <dgm:prSet presAssocID="{7E0A560B-ED7C-49EB-A93B-3D6BD8F82966}" presName="hierChild5" presStyleCnt="0"/>
      <dgm:spPr/>
    </dgm:pt>
    <dgm:pt modelId="{3E9E7454-C384-4E11-B8B7-4EDBF20E57F7}" type="pres">
      <dgm:prSet presAssocID="{11E0D318-2932-4592-9294-AF94A8BA46C3}" presName="Name37" presStyleLbl="parChTrans1D3" presStyleIdx="2" presStyleCnt="4"/>
      <dgm:spPr/>
    </dgm:pt>
    <dgm:pt modelId="{E24C6951-4CAC-47C4-92FF-35FAF2AE0284}" type="pres">
      <dgm:prSet presAssocID="{359C3BE8-3313-4BA0-8173-63E4FE63E48F}" presName="hierRoot2" presStyleCnt="0">
        <dgm:presLayoutVars>
          <dgm:hierBranch val="init"/>
        </dgm:presLayoutVars>
      </dgm:prSet>
      <dgm:spPr/>
    </dgm:pt>
    <dgm:pt modelId="{29E6A45E-0FDC-494E-9935-AE8967A3E786}" type="pres">
      <dgm:prSet presAssocID="{359C3BE8-3313-4BA0-8173-63E4FE63E48F}" presName="rootComposite" presStyleCnt="0"/>
      <dgm:spPr/>
    </dgm:pt>
    <dgm:pt modelId="{F9F7D67E-8A70-42AE-A13A-94942F6D23BE}" type="pres">
      <dgm:prSet presAssocID="{359C3BE8-3313-4BA0-8173-63E4FE63E48F}" presName="rootText" presStyleLbl="node3" presStyleIdx="1" presStyleCnt="3">
        <dgm:presLayoutVars>
          <dgm:chPref val="3"/>
        </dgm:presLayoutVars>
      </dgm:prSet>
      <dgm:spPr/>
    </dgm:pt>
    <dgm:pt modelId="{ACF1A9BF-1628-4BD8-809E-16703253A6EF}" type="pres">
      <dgm:prSet presAssocID="{359C3BE8-3313-4BA0-8173-63E4FE63E48F}" presName="rootConnector" presStyleLbl="node3" presStyleIdx="1" presStyleCnt="3"/>
      <dgm:spPr/>
    </dgm:pt>
    <dgm:pt modelId="{14CDD765-4848-4864-9A17-0D3ECB2B2695}" type="pres">
      <dgm:prSet presAssocID="{359C3BE8-3313-4BA0-8173-63E4FE63E48F}" presName="hierChild4" presStyleCnt="0"/>
      <dgm:spPr/>
    </dgm:pt>
    <dgm:pt modelId="{7736FFFD-4306-4888-8325-056CA9BDA130}" type="pres">
      <dgm:prSet presAssocID="{359C3BE8-3313-4BA0-8173-63E4FE63E48F}" presName="hierChild5" presStyleCnt="0"/>
      <dgm:spPr/>
    </dgm:pt>
    <dgm:pt modelId="{2FB38980-C540-4389-B200-DCBC7C7F7D08}" type="pres">
      <dgm:prSet presAssocID="{535256DA-EFB9-4EB5-9BFA-CFAA2F408381}" presName="Name37" presStyleLbl="parChTrans1D3" presStyleIdx="3" presStyleCnt="4"/>
      <dgm:spPr/>
    </dgm:pt>
    <dgm:pt modelId="{9E1A4626-351D-40EA-894D-769E58856FA3}" type="pres">
      <dgm:prSet presAssocID="{DFE82443-C0A6-4AE8-9071-D3A24CD6CAC0}" presName="hierRoot2" presStyleCnt="0">
        <dgm:presLayoutVars>
          <dgm:hierBranch val="init"/>
        </dgm:presLayoutVars>
      </dgm:prSet>
      <dgm:spPr/>
    </dgm:pt>
    <dgm:pt modelId="{91C1103B-5F2B-4C08-BF42-BFD36F21A250}" type="pres">
      <dgm:prSet presAssocID="{DFE82443-C0A6-4AE8-9071-D3A24CD6CAC0}" presName="rootComposite" presStyleCnt="0"/>
      <dgm:spPr/>
    </dgm:pt>
    <dgm:pt modelId="{5AA4519C-715D-46EB-9783-FF542D6F222F}" type="pres">
      <dgm:prSet presAssocID="{DFE82443-C0A6-4AE8-9071-D3A24CD6CAC0}" presName="rootText" presStyleLbl="node3" presStyleIdx="2" presStyleCnt="3">
        <dgm:presLayoutVars>
          <dgm:chPref val="3"/>
        </dgm:presLayoutVars>
      </dgm:prSet>
      <dgm:spPr/>
    </dgm:pt>
    <dgm:pt modelId="{BDE1190D-D06D-430D-8E0C-919A1C2745B5}" type="pres">
      <dgm:prSet presAssocID="{DFE82443-C0A6-4AE8-9071-D3A24CD6CAC0}" presName="rootConnector" presStyleLbl="node3" presStyleIdx="2" presStyleCnt="3"/>
      <dgm:spPr/>
    </dgm:pt>
    <dgm:pt modelId="{CDA9DADF-AEFE-4AD2-9DA9-D18603555F67}" type="pres">
      <dgm:prSet presAssocID="{DFE82443-C0A6-4AE8-9071-D3A24CD6CAC0}" presName="hierChild4" presStyleCnt="0"/>
      <dgm:spPr/>
    </dgm:pt>
    <dgm:pt modelId="{CCA44F84-CBCC-467F-9ADF-68D2EFDF7B14}" type="pres">
      <dgm:prSet presAssocID="{DFE82443-C0A6-4AE8-9071-D3A24CD6CAC0}" presName="hierChild5" presStyleCnt="0"/>
      <dgm:spPr/>
    </dgm:pt>
    <dgm:pt modelId="{FC18431B-4C9D-4F5F-87FE-1F599AEC6E8F}" type="pres">
      <dgm:prSet presAssocID="{11B02EC3-0120-4762-91A8-A9B855E7ACB6}" presName="hierChild5" presStyleCnt="0"/>
      <dgm:spPr/>
    </dgm:pt>
    <dgm:pt modelId="{A6284F97-F42C-4140-BC3B-677571DC597F}" type="pres">
      <dgm:prSet presAssocID="{8B1EEF3A-243F-4187-96CB-72A29C1B63DE}" presName="hierChild3" presStyleCnt="0"/>
      <dgm:spPr/>
    </dgm:pt>
  </dgm:ptLst>
  <dgm:cxnLst>
    <dgm:cxn modelId="{48E61F01-0F31-4AAE-B6EE-7C48853C830E}" type="presOf" srcId="{359C3BE8-3313-4BA0-8173-63E4FE63E48F}" destId="{F9F7D67E-8A70-42AE-A13A-94942F6D23BE}" srcOrd="0" destOrd="0" presId="urn:microsoft.com/office/officeart/2005/8/layout/orgChart1"/>
    <dgm:cxn modelId="{647CF801-33EB-449A-8FF8-585BB23780D9}" type="presOf" srcId="{11E0D318-2932-4592-9294-AF94A8BA46C3}" destId="{3E9E7454-C384-4E11-B8B7-4EDBF20E57F7}" srcOrd="0" destOrd="0" presId="urn:microsoft.com/office/officeart/2005/8/layout/orgChart1"/>
    <dgm:cxn modelId="{05067C05-9D54-4A8A-A38F-8A172BB1E2E1}" srcId="{F5D81AE2-0264-4805-9EBF-2454A10DB8FE}" destId="{8B1EEF3A-243F-4187-96CB-72A29C1B63DE}" srcOrd="0" destOrd="0" parTransId="{7B835A77-A372-4E71-BA2F-89388EC6FFFC}" sibTransId="{FFF8C56A-CCE9-4AF7-9F53-CB34C6870806}"/>
    <dgm:cxn modelId="{CF9C2D15-385A-440F-91CE-0F24B8A8C362}" srcId="{8B1EEF3A-243F-4187-96CB-72A29C1B63DE}" destId="{11B02EC3-0120-4762-91A8-A9B855E7ACB6}" srcOrd="1" destOrd="0" parTransId="{7B55A309-087A-4728-AC04-E3EACA86CD0A}" sibTransId="{498B3D77-6AA6-4A70-9889-34C1BEC458A8}"/>
    <dgm:cxn modelId="{4FD1291F-43F1-4CF3-A773-52B8FA117C57}" type="presOf" srcId="{0542D66B-F500-431E-B5C2-7920F44D08CD}" destId="{49AC0E95-FF02-48E7-AC1C-37C31EC13BB5}" srcOrd="1" destOrd="0" presId="urn:microsoft.com/office/officeart/2005/8/layout/orgChart1"/>
    <dgm:cxn modelId="{3457F02D-7F8E-4347-AC5A-5C636E971E7C}" type="presOf" srcId="{A515CD4C-E3D2-48C0-9457-E12CA19E3644}" destId="{B355881E-76E3-409E-B408-8529ABB90D47}" srcOrd="0" destOrd="0" presId="urn:microsoft.com/office/officeart/2005/8/layout/orgChart1"/>
    <dgm:cxn modelId="{67434266-3C1B-4DE6-B729-8500E55F7692}" type="presOf" srcId="{D2C7D560-BE66-44C8-A190-E09AFBF99A78}" destId="{9A9EA490-77B3-4D49-B8F8-72D2007CE98D}" srcOrd="0" destOrd="0" presId="urn:microsoft.com/office/officeart/2005/8/layout/orgChart1"/>
    <dgm:cxn modelId="{E4EA1F69-EF59-4E9E-A1BF-EBC82C30D77B}" type="presOf" srcId="{359C3BE8-3313-4BA0-8173-63E4FE63E48F}" destId="{ACF1A9BF-1628-4BD8-809E-16703253A6EF}" srcOrd="1" destOrd="0" presId="urn:microsoft.com/office/officeart/2005/8/layout/orgChart1"/>
    <dgm:cxn modelId="{CCFC814D-B3FC-4CF4-8A08-A0DD15EABE0B}" type="presOf" srcId="{A515CD4C-E3D2-48C0-9457-E12CA19E3644}" destId="{7709FDDE-D23B-47A8-AF63-A26467BBDB9B}" srcOrd="1" destOrd="0" presId="urn:microsoft.com/office/officeart/2005/8/layout/orgChart1"/>
    <dgm:cxn modelId="{F6E56D74-25B7-4D28-B36D-50BC20E1367F}" type="presOf" srcId="{7B55A309-087A-4728-AC04-E3EACA86CD0A}" destId="{B83531FD-B1D9-481F-87B4-56682A56308B}" srcOrd="0" destOrd="0" presId="urn:microsoft.com/office/officeart/2005/8/layout/orgChart1"/>
    <dgm:cxn modelId="{70177675-6A61-4348-9A4E-D2F3764B5343}" type="presOf" srcId="{F5D81AE2-0264-4805-9EBF-2454A10DB8FE}" destId="{80DDC782-5DE1-4F42-B549-DCDB2D1E3DF9}" srcOrd="0" destOrd="0" presId="urn:microsoft.com/office/officeart/2005/8/layout/orgChart1"/>
    <dgm:cxn modelId="{14A80058-47C8-4FD3-9AD6-1AB1758FC627}" type="presOf" srcId="{7E0A560B-ED7C-49EB-A93B-3D6BD8F82966}" destId="{9BE6DEA8-895B-4A5B-A66D-2BA38A39B3EF}" srcOrd="0" destOrd="0" presId="urn:microsoft.com/office/officeart/2005/8/layout/orgChart1"/>
    <dgm:cxn modelId="{AB0B1F7B-7D90-4A56-87E1-DC0C5ABD3315}" srcId="{11B02EC3-0120-4762-91A8-A9B855E7ACB6}" destId="{7E0A560B-ED7C-49EB-A93B-3D6BD8F82966}" srcOrd="0" destOrd="0" parTransId="{D2C7D560-BE66-44C8-A190-E09AFBF99A78}" sibTransId="{B6518AEF-4427-40F1-AAE2-3A8199DB0AD8}"/>
    <dgm:cxn modelId="{59B91B80-03B8-4EA9-9094-F4ED1AC0E634}" type="presOf" srcId="{7E0A560B-ED7C-49EB-A93B-3D6BD8F82966}" destId="{12D69AC6-6136-4C94-AC94-E64BC93F5B9A}" srcOrd="1" destOrd="0" presId="urn:microsoft.com/office/officeart/2005/8/layout/orgChart1"/>
    <dgm:cxn modelId="{96DCB984-E44C-479D-A03C-1D7349FD9AA9}" type="presOf" srcId="{DFE82443-C0A6-4AE8-9071-D3A24CD6CAC0}" destId="{BDE1190D-D06D-430D-8E0C-919A1C2745B5}" srcOrd="1" destOrd="0" presId="urn:microsoft.com/office/officeart/2005/8/layout/orgChart1"/>
    <dgm:cxn modelId="{A609598A-9A2F-4AAE-A91D-D05F66D58303}" srcId="{11B02EC3-0120-4762-91A8-A9B855E7ACB6}" destId="{359C3BE8-3313-4BA0-8173-63E4FE63E48F}" srcOrd="1" destOrd="0" parTransId="{11E0D318-2932-4592-9294-AF94A8BA46C3}" sibTransId="{AEE0D87C-C789-4496-B489-B8FE1177F89C}"/>
    <dgm:cxn modelId="{7D18EA8C-7BB2-483F-B38E-49581E447FED}" srcId="{8B1EEF3A-243F-4187-96CB-72A29C1B63DE}" destId="{A515CD4C-E3D2-48C0-9457-E12CA19E3644}" srcOrd="0" destOrd="0" parTransId="{A93CAA65-0976-4C27-AA01-BD72D9881297}" sibTransId="{8A05F790-E963-4C20-B424-EAAD09DA41F3}"/>
    <dgm:cxn modelId="{0AFE0D92-0B6D-4FFF-AF9D-4EB08649F5AB}" type="presOf" srcId="{0542D66B-F500-431E-B5C2-7920F44D08CD}" destId="{E5E1286D-CDF8-42F4-BD71-CC22C83F20F1}" srcOrd="0" destOrd="0" presId="urn:microsoft.com/office/officeart/2005/8/layout/orgChart1"/>
    <dgm:cxn modelId="{E668129C-7BCB-47CB-B84D-21BF824D2111}" type="presOf" srcId="{535256DA-EFB9-4EB5-9BFA-CFAA2F408381}" destId="{2FB38980-C540-4389-B200-DCBC7C7F7D08}" srcOrd="0" destOrd="0" presId="urn:microsoft.com/office/officeart/2005/8/layout/orgChart1"/>
    <dgm:cxn modelId="{197E9FA2-2D63-44C0-B5BC-0B2DEDE61E32}" type="presOf" srcId="{8B1EEF3A-243F-4187-96CB-72A29C1B63DE}" destId="{1134BA33-10EF-4159-9AF4-15E1ECDC91F0}" srcOrd="1" destOrd="0" presId="urn:microsoft.com/office/officeart/2005/8/layout/orgChart1"/>
    <dgm:cxn modelId="{D60D8FB6-2C0E-40C6-B822-F3FC8F8E5345}" type="presOf" srcId="{8B1EEF3A-243F-4187-96CB-72A29C1B63DE}" destId="{D5A7D319-4C85-491E-BD67-F8EFBF03FDE0}" srcOrd="0" destOrd="0" presId="urn:microsoft.com/office/officeart/2005/8/layout/orgChart1"/>
    <dgm:cxn modelId="{C747DEC2-5AE7-467D-9BDE-1A9E0797445B}" type="presOf" srcId="{11B02EC3-0120-4762-91A8-A9B855E7ACB6}" destId="{3F400C66-B6C3-4F4B-9EE4-A55A46C3A61E}" srcOrd="0" destOrd="0" presId="urn:microsoft.com/office/officeart/2005/8/layout/orgChart1"/>
    <dgm:cxn modelId="{673355D8-C618-4E6B-A367-E0499D8D7F61}" type="presOf" srcId="{11B02EC3-0120-4762-91A8-A9B855E7ACB6}" destId="{49D044E1-1002-441F-BD23-6E3657C5A62F}" srcOrd="1" destOrd="0" presId="urn:microsoft.com/office/officeart/2005/8/layout/orgChart1"/>
    <dgm:cxn modelId="{644A07D9-252B-4C17-BB20-CF5E7D41DEA8}" srcId="{A515CD4C-E3D2-48C0-9457-E12CA19E3644}" destId="{0542D66B-F500-431E-B5C2-7920F44D08CD}" srcOrd="0" destOrd="0" parTransId="{47929665-E06D-4771-A194-50D576AA6A59}" sibTransId="{75E9755F-DAB0-4ED1-B177-6BD590838B0F}"/>
    <dgm:cxn modelId="{98BCEEE0-C051-45A6-8C2E-7F5D1F661D6E}" type="presOf" srcId="{47929665-E06D-4771-A194-50D576AA6A59}" destId="{886CD92E-7D7A-4FCD-A14F-5DE1C0C7D7F5}" srcOrd="0" destOrd="0" presId="urn:microsoft.com/office/officeart/2005/8/layout/orgChart1"/>
    <dgm:cxn modelId="{F8669BE2-D632-4224-81D5-D232FF9D8609}" type="presOf" srcId="{DFE82443-C0A6-4AE8-9071-D3A24CD6CAC0}" destId="{5AA4519C-715D-46EB-9783-FF542D6F222F}" srcOrd="0" destOrd="0" presId="urn:microsoft.com/office/officeart/2005/8/layout/orgChart1"/>
    <dgm:cxn modelId="{FE3F4BE5-EC4E-4CB3-ABDB-30FAC8E4475B}" srcId="{11B02EC3-0120-4762-91A8-A9B855E7ACB6}" destId="{DFE82443-C0A6-4AE8-9071-D3A24CD6CAC0}" srcOrd="2" destOrd="0" parTransId="{535256DA-EFB9-4EB5-9BFA-CFAA2F408381}" sibTransId="{DEC370CC-6E37-487D-AB0D-CB85A3289E4A}"/>
    <dgm:cxn modelId="{BDFAD0FB-EBB0-4A64-933F-EE58A7733147}" type="presOf" srcId="{A93CAA65-0976-4C27-AA01-BD72D9881297}" destId="{80476CC1-EA67-49C7-83D7-3FB93AE67AB0}" srcOrd="0" destOrd="0" presId="urn:microsoft.com/office/officeart/2005/8/layout/orgChart1"/>
    <dgm:cxn modelId="{70C7B5AF-490F-4D21-BE42-DF7BF3954F2D}" type="presParOf" srcId="{80DDC782-5DE1-4F42-B549-DCDB2D1E3DF9}" destId="{CC62BC78-F678-45C8-A0AF-D5F48801A3B7}" srcOrd="0" destOrd="0" presId="urn:microsoft.com/office/officeart/2005/8/layout/orgChart1"/>
    <dgm:cxn modelId="{8D2B5FAA-DC58-446D-ACE6-3BA8254C1C07}" type="presParOf" srcId="{CC62BC78-F678-45C8-A0AF-D5F48801A3B7}" destId="{73962997-93AF-4507-AD5A-D2ABFFCD8D38}" srcOrd="0" destOrd="0" presId="urn:microsoft.com/office/officeart/2005/8/layout/orgChart1"/>
    <dgm:cxn modelId="{A1827154-AB67-4AEF-B2E0-13F160192689}" type="presParOf" srcId="{73962997-93AF-4507-AD5A-D2ABFFCD8D38}" destId="{D5A7D319-4C85-491E-BD67-F8EFBF03FDE0}" srcOrd="0" destOrd="0" presId="urn:microsoft.com/office/officeart/2005/8/layout/orgChart1"/>
    <dgm:cxn modelId="{BAB57DB6-73D3-4C12-A3EA-5D2341258BB9}" type="presParOf" srcId="{73962997-93AF-4507-AD5A-D2ABFFCD8D38}" destId="{1134BA33-10EF-4159-9AF4-15E1ECDC91F0}" srcOrd="1" destOrd="0" presId="urn:microsoft.com/office/officeart/2005/8/layout/orgChart1"/>
    <dgm:cxn modelId="{FB095696-88FF-4A49-BEF9-0BBF91E8EDAC}" type="presParOf" srcId="{CC62BC78-F678-45C8-A0AF-D5F48801A3B7}" destId="{396522D3-7120-4188-87FC-06EF44A8E081}" srcOrd="1" destOrd="0" presId="urn:microsoft.com/office/officeart/2005/8/layout/orgChart1"/>
    <dgm:cxn modelId="{CFA71AB0-0A14-4010-B3FF-C4B79209E538}" type="presParOf" srcId="{396522D3-7120-4188-87FC-06EF44A8E081}" destId="{80476CC1-EA67-49C7-83D7-3FB93AE67AB0}" srcOrd="0" destOrd="0" presId="urn:microsoft.com/office/officeart/2005/8/layout/orgChart1"/>
    <dgm:cxn modelId="{E3A07578-315C-4561-8499-90A786B2E903}" type="presParOf" srcId="{396522D3-7120-4188-87FC-06EF44A8E081}" destId="{60DF6C7D-AD62-4E25-84D2-9A96FC6DB02B}" srcOrd="1" destOrd="0" presId="urn:microsoft.com/office/officeart/2005/8/layout/orgChart1"/>
    <dgm:cxn modelId="{AE085CBC-06A9-4C12-9D9E-C58D9BF00E71}" type="presParOf" srcId="{60DF6C7D-AD62-4E25-84D2-9A96FC6DB02B}" destId="{E1BAF5ED-3610-48B1-AEA2-C86229FF13C9}" srcOrd="0" destOrd="0" presId="urn:microsoft.com/office/officeart/2005/8/layout/orgChart1"/>
    <dgm:cxn modelId="{8AE81307-E7A2-4A16-864A-EBA88699AE01}" type="presParOf" srcId="{E1BAF5ED-3610-48B1-AEA2-C86229FF13C9}" destId="{B355881E-76E3-409E-B408-8529ABB90D47}" srcOrd="0" destOrd="0" presId="urn:microsoft.com/office/officeart/2005/8/layout/orgChart1"/>
    <dgm:cxn modelId="{12B7ED28-4313-4A8C-9964-D09AA32A7D4F}" type="presParOf" srcId="{E1BAF5ED-3610-48B1-AEA2-C86229FF13C9}" destId="{7709FDDE-D23B-47A8-AF63-A26467BBDB9B}" srcOrd="1" destOrd="0" presId="urn:microsoft.com/office/officeart/2005/8/layout/orgChart1"/>
    <dgm:cxn modelId="{9848C9AF-6928-4C54-AF15-72D737FF7D54}" type="presParOf" srcId="{60DF6C7D-AD62-4E25-84D2-9A96FC6DB02B}" destId="{4F1511BE-1D5F-4ECF-A7E4-FE3F42716F6D}" srcOrd="1" destOrd="0" presId="urn:microsoft.com/office/officeart/2005/8/layout/orgChart1"/>
    <dgm:cxn modelId="{F9E70A32-960A-4EFB-9B5C-C9414F059229}" type="presParOf" srcId="{60DF6C7D-AD62-4E25-84D2-9A96FC6DB02B}" destId="{24781511-AC7E-4EA5-B00A-659E485CA9F6}" srcOrd="2" destOrd="0" presId="urn:microsoft.com/office/officeart/2005/8/layout/orgChart1"/>
    <dgm:cxn modelId="{EF8E99DC-96E0-4324-97FE-14CA2FE7D909}" type="presParOf" srcId="{24781511-AC7E-4EA5-B00A-659E485CA9F6}" destId="{886CD92E-7D7A-4FCD-A14F-5DE1C0C7D7F5}" srcOrd="0" destOrd="0" presId="urn:microsoft.com/office/officeart/2005/8/layout/orgChart1"/>
    <dgm:cxn modelId="{CF35D0B6-5BE4-430A-9604-94B2316D67F1}" type="presParOf" srcId="{24781511-AC7E-4EA5-B00A-659E485CA9F6}" destId="{6B67444E-4152-4A50-8B93-F914131D1C40}" srcOrd="1" destOrd="0" presId="urn:microsoft.com/office/officeart/2005/8/layout/orgChart1"/>
    <dgm:cxn modelId="{3CD0C2EF-8D79-44B2-A3B5-4E6E66DFC226}" type="presParOf" srcId="{6B67444E-4152-4A50-8B93-F914131D1C40}" destId="{662ADBA8-7B2D-4187-B5A0-F65EEF16C30C}" srcOrd="0" destOrd="0" presId="urn:microsoft.com/office/officeart/2005/8/layout/orgChart1"/>
    <dgm:cxn modelId="{935C8E7A-D858-4A22-B961-5757E2328F60}" type="presParOf" srcId="{662ADBA8-7B2D-4187-B5A0-F65EEF16C30C}" destId="{E5E1286D-CDF8-42F4-BD71-CC22C83F20F1}" srcOrd="0" destOrd="0" presId="urn:microsoft.com/office/officeart/2005/8/layout/orgChart1"/>
    <dgm:cxn modelId="{BCBE1932-ED65-4095-8DEF-64C9E8301E41}" type="presParOf" srcId="{662ADBA8-7B2D-4187-B5A0-F65EEF16C30C}" destId="{49AC0E95-FF02-48E7-AC1C-37C31EC13BB5}" srcOrd="1" destOrd="0" presId="urn:microsoft.com/office/officeart/2005/8/layout/orgChart1"/>
    <dgm:cxn modelId="{03D92CF1-3A06-4E5C-A952-82A21C510367}" type="presParOf" srcId="{6B67444E-4152-4A50-8B93-F914131D1C40}" destId="{4E610D13-25BE-4EC4-A8AA-A81073EDD74D}" srcOrd="1" destOrd="0" presId="urn:microsoft.com/office/officeart/2005/8/layout/orgChart1"/>
    <dgm:cxn modelId="{5121D515-EE22-48E0-9CC8-676C7A020EF1}" type="presParOf" srcId="{6B67444E-4152-4A50-8B93-F914131D1C40}" destId="{44BD5F55-F27E-49C8-8F28-8AD15957ED9A}" srcOrd="2" destOrd="0" presId="urn:microsoft.com/office/officeart/2005/8/layout/orgChart1"/>
    <dgm:cxn modelId="{1E55095A-B6B7-4D53-86D2-A5E11CA3604D}" type="presParOf" srcId="{396522D3-7120-4188-87FC-06EF44A8E081}" destId="{B83531FD-B1D9-481F-87B4-56682A56308B}" srcOrd="2" destOrd="0" presId="urn:microsoft.com/office/officeart/2005/8/layout/orgChart1"/>
    <dgm:cxn modelId="{902A7185-C101-452B-8789-DDD9B36FDF49}" type="presParOf" srcId="{396522D3-7120-4188-87FC-06EF44A8E081}" destId="{B3A4F24D-3C1A-4DFB-8F1F-17AB7DBB9E2E}" srcOrd="3" destOrd="0" presId="urn:microsoft.com/office/officeart/2005/8/layout/orgChart1"/>
    <dgm:cxn modelId="{96B4D20D-FD41-4C10-84A0-0B5F5EA45788}" type="presParOf" srcId="{B3A4F24D-3C1A-4DFB-8F1F-17AB7DBB9E2E}" destId="{13EE43F1-D5C7-4124-B147-4D63B90E58EE}" srcOrd="0" destOrd="0" presId="urn:microsoft.com/office/officeart/2005/8/layout/orgChart1"/>
    <dgm:cxn modelId="{68C1F394-156E-46E5-80CD-43773BA8158C}" type="presParOf" srcId="{13EE43F1-D5C7-4124-B147-4D63B90E58EE}" destId="{3F400C66-B6C3-4F4B-9EE4-A55A46C3A61E}" srcOrd="0" destOrd="0" presId="urn:microsoft.com/office/officeart/2005/8/layout/orgChart1"/>
    <dgm:cxn modelId="{68033C6D-3098-4B82-AEDE-790E91FAF775}" type="presParOf" srcId="{13EE43F1-D5C7-4124-B147-4D63B90E58EE}" destId="{49D044E1-1002-441F-BD23-6E3657C5A62F}" srcOrd="1" destOrd="0" presId="urn:microsoft.com/office/officeart/2005/8/layout/orgChart1"/>
    <dgm:cxn modelId="{10225124-00B6-45A1-8C1A-DDB77306080D}" type="presParOf" srcId="{B3A4F24D-3C1A-4DFB-8F1F-17AB7DBB9E2E}" destId="{CBF38BBE-2CAF-4A35-B8F7-DD09ABE3EAE4}" srcOrd="1" destOrd="0" presId="urn:microsoft.com/office/officeart/2005/8/layout/orgChart1"/>
    <dgm:cxn modelId="{8840F517-6D7B-4156-A7B4-25ACE3FEE582}" type="presParOf" srcId="{CBF38BBE-2CAF-4A35-B8F7-DD09ABE3EAE4}" destId="{9A9EA490-77B3-4D49-B8F8-72D2007CE98D}" srcOrd="0" destOrd="0" presId="urn:microsoft.com/office/officeart/2005/8/layout/orgChart1"/>
    <dgm:cxn modelId="{7811C048-369F-42B4-A394-EA6F019FCA63}" type="presParOf" srcId="{CBF38BBE-2CAF-4A35-B8F7-DD09ABE3EAE4}" destId="{BEFE24F2-B733-47B6-90C5-08E735B1AEB5}" srcOrd="1" destOrd="0" presId="urn:microsoft.com/office/officeart/2005/8/layout/orgChart1"/>
    <dgm:cxn modelId="{B9CB245E-D85C-40B4-8666-BE78B8A0DB69}" type="presParOf" srcId="{BEFE24F2-B733-47B6-90C5-08E735B1AEB5}" destId="{67E20CB8-9C92-46DD-B8F7-6A1E655FBA74}" srcOrd="0" destOrd="0" presId="urn:microsoft.com/office/officeart/2005/8/layout/orgChart1"/>
    <dgm:cxn modelId="{45EAC2C8-4A71-49A3-A538-CE2C0B8B5ECD}" type="presParOf" srcId="{67E20CB8-9C92-46DD-B8F7-6A1E655FBA74}" destId="{9BE6DEA8-895B-4A5B-A66D-2BA38A39B3EF}" srcOrd="0" destOrd="0" presId="urn:microsoft.com/office/officeart/2005/8/layout/orgChart1"/>
    <dgm:cxn modelId="{1B7C6077-F4A2-4745-98D5-2DA1E85C68F3}" type="presParOf" srcId="{67E20CB8-9C92-46DD-B8F7-6A1E655FBA74}" destId="{12D69AC6-6136-4C94-AC94-E64BC93F5B9A}" srcOrd="1" destOrd="0" presId="urn:microsoft.com/office/officeart/2005/8/layout/orgChart1"/>
    <dgm:cxn modelId="{9F004A14-44EE-4F5D-B4A6-267914650B3B}" type="presParOf" srcId="{BEFE24F2-B733-47B6-90C5-08E735B1AEB5}" destId="{F5123487-8769-4302-AA54-CC3C8481E4D8}" srcOrd="1" destOrd="0" presId="urn:microsoft.com/office/officeart/2005/8/layout/orgChart1"/>
    <dgm:cxn modelId="{392588E7-4114-4EBF-964A-8D2383C73ABF}" type="presParOf" srcId="{BEFE24F2-B733-47B6-90C5-08E735B1AEB5}" destId="{096032CA-64FE-4338-B4B4-58D0B8CC1CB5}" srcOrd="2" destOrd="0" presId="urn:microsoft.com/office/officeart/2005/8/layout/orgChart1"/>
    <dgm:cxn modelId="{090072FC-AD7C-4E7E-8C42-3F70661DFF78}" type="presParOf" srcId="{CBF38BBE-2CAF-4A35-B8F7-DD09ABE3EAE4}" destId="{3E9E7454-C384-4E11-B8B7-4EDBF20E57F7}" srcOrd="2" destOrd="0" presId="urn:microsoft.com/office/officeart/2005/8/layout/orgChart1"/>
    <dgm:cxn modelId="{2364AC33-2BDD-4003-91E0-0ADEBCFCA5FA}" type="presParOf" srcId="{CBF38BBE-2CAF-4A35-B8F7-DD09ABE3EAE4}" destId="{E24C6951-4CAC-47C4-92FF-35FAF2AE0284}" srcOrd="3" destOrd="0" presId="urn:microsoft.com/office/officeart/2005/8/layout/orgChart1"/>
    <dgm:cxn modelId="{C56822F8-00CC-43DB-B064-A37D75EA62BD}" type="presParOf" srcId="{E24C6951-4CAC-47C4-92FF-35FAF2AE0284}" destId="{29E6A45E-0FDC-494E-9935-AE8967A3E786}" srcOrd="0" destOrd="0" presId="urn:microsoft.com/office/officeart/2005/8/layout/orgChart1"/>
    <dgm:cxn modelId="{850A80B9-6EEA-42FB-A1EF-F01243205378}" type="presParOf" srcId="{29E6A45E-0FDC-494E-9935-AE8967A3E786}" destId="{F9F7D67E-8A70-42AE-A13A-94942F6D23BE}" srcOrd="0" destOrd="0" presId="urn:microsoft.com/office/officeart/2005/8/layout/orgChart1"/>
    <dgm:cxn modelId="{F0CAC49C-6E95-40BC-AA5D-E9B7E46CFD77}" type="presParOf" srcId="{29E6A45E-0FDC-494E-9935-AE8967A3E786}" destId="{ACF1A9BF-1628-4BD8-809E-16703253A6EF}" srcOrd="1" destOrd="0" presId="urn:microsoft.com/office/officeart/2005/8/layout/orgChart1"/>
    <dgm:cxn modelId="{14673A53-890B-497E-8B25-14B195B3EBAE}" type="presParOf" srcId="{E24C6951-4CAC-47C4-92FF-35FAF2AE0284}" destId="{14CDD765-4848-4864-9A17-0D3ECB2B2695}" srcOrd="1" destOrd="0" presId="urn:microsoft.com/office/officeart/2005/8/layout/orgChart1"/>
    <dgm:cxn modelId="{FA25A0EE-B944-459C-A8A4-780B0A58D3E9}" type="presParOf" srcId="{E24C6951-4CAC-47C4-92FF-35FAF2AE0284}" destId="{7736FFFD-4306-4888-8325-056CA9BDA130}" srcOrd="2" destOrd="0" presId="urn:microsoft.com/office/officeart/2005/8/layout/orgChart1"/>
    <dgm:cxn modelId="{D0231F64-C2B9-4561-B0FE-E53D57E73ACA}" type="presParOf" srcId="{CBF38BBE-2CAF-4A35-B8F7-DD09ABE3EAE4}" destId="{2FB38980-C540-4389-B200-DCBC7C7F7D08}" srcOrd="4" destOrd="0" presId="urn:microsoft.com/office/officeart/2005/8/layout/orgChart1"/>
    <dgm:cxn modelId="{C2283782-043A-4684-8965-B69D379B1682}" type="presParOf" srcId="{CBF38BBE-2CAF-4A35-B8F7-DD09ABE3EAE4}" destId="{9E1A4626-351D-40EA-894D-769E58856FA3}" srcOrd="5" destOrd="0" presId="urn:microsoft.com/office/officeart/2005/8/layout/orgChart1"/>
    <dgm:cxn modelId="{E6C60F61-6E1C-4B34-B097-B6031F97421A}" type="presParOf" srcId="{9E1A4626-351D-40EA-894D-769E58856FA3}" destId="{91C1103B-5F2B-4C08-BF42-BFD36F21A250}" srcOrd="0" destOrd="0" presId="urn:microsoft.com/office/officeart/2005/8/layout/orgChart1"/>
    <dgm:cxn modelId="{D9D94FB1-E549-4BFB-97EC-7F86D3B4AABB}" type="presParOf" srcId="{91C1103B-5F2B-4C08-BF42-BFD36F21A250}" destId="{5AA4519C-715D-46EB-9783-FF542D6F222F}" srcOrd="0" destOrd="0" presId="urn:microsoft.com/office/officeart/2005/8/layout/orgChart1"/>
    <dgm:cxn modelId="{18F9C623-78F5-44E6-9178-5DEFFF22D1AE}" type="presParOf" srcId="{91C1103B-5F2B-4C08-BF42-BFD36F21A250}" destId="{BDE1190D-D06D-430D-8E0C-919A1C2745B5}" srcOrd="1" destOrd="0" presId="urn:microsoft.com/office/officeart/2005/8/layout/orgChart1"/>
    <dgm:cxn modelId="{74A34608-0DE8-45E0-BD6F-4B148A57CE7D}" type="presParOf" srcId="{9E1A4626-351D-40EA-894D-769E58856FA3}" destId="{CDA9DADF-AEFE-4AD2-9DA9-D18603555F67}" srcOrd="1" destOrd="0" presId="urn:microsoft.com/office/officeart/2005/8/layout/orgChart1"/>
    <dgm:cxn modelId="{1285AFAC-524F-49BC-A43E-2F83DFAC1AA2}" type="presParOf" srcId="{9E1A4626-351D-40EA-894D-769E58856FA3}" destId="{CCA44F84-CBCC-467F-9ADF-68D2EFDF7B14}" srcOrd="2" destOrd="0" presId="urn:microsoft.com/office/officeart/2005/8/layout/orgChart1"/>
    <dgm:cxn modelId="{7AF7D5A6-35A4-4B1B-90E1-0AE701629C7C}" type="presParOf" srcId="{B3A4F24D-3C1A-4DFB-8F1F-17AB7DBB9E2E}" destId="{FC18431B-4C9D-4F5F-87FE-1F599AEC6E8F}" srcOrd="2" destOrd="0" presId="urn:microsoft.com/office/officeart/2005/8/layout/orgChart1"/>
    <dgm:cxn modelId="{9C17A153-1CFF-4AAE-B08F-724D2A925119}" type="presParOf" srcId="{CC62BC78-F678-45C8-A0AF-D5F48801A3B7}" destId="{A6284F97-F42C-4140-BC3B-677571DC597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38980-C540-4389-B200-DCBC7C7F7D08}">
      <dsp:nvSpPr>
        <dsp:cNvPr id="0" name=""/>
        <dsp:cNvSpPr/>
      </dsp:nvSpPr>
      <dsp:spPr>
        <a:xfrm>
          <a:off x="3455879" y="1395231"/>
          <a:ext cx="174491" cy="2202109"/>
        </a:xfrm>
        <a:custGeom>
          <a:avLst/>
          <a:gdLst/>
          <a:ahLst/>
          <a:cxnLst/>
          <a:rect l="0" t="0" r="0" b="0"/>
          <a:pathLst>
            <a:path>
              <a:moveTo>
                <a:pt x="0" y="0"/>
              </a:moveTo>
              <a:lnTo>
                <a:pt x="0" y="2202109"/>
              </a:lnTo>
              <a:lnTo>
                <a:pt x="174491" y="2202109"/>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E9E7454-C384-4E11-B8B7-4EDBF20E57F7}">
      <dsp:nvSpPr>
        <dsp:cNvPr id="0" name=""/>
        <dsp:cNvSpPr/>
      </dsp:nvSpPr>
      <dsp:spPr>
        <a:xfrm>
          <a:off x="3455879" y="1395231"/>
          <a:ext cx="174491" cy="1376181"/>
        </a:xfrm>
        <a:custGeom>
          <a:avLst/>
          <a:gdLst/>
          <a:ahLst/>
          <a:cxnLst/>
          <a:rect l="0" t="0" r="0" b="0"/>
          <a:pathLst>
            <a:path>
              <a:moveTo>
                <a:pt x="0" y="0"/>
              </a:moveTo>
              <a:lnTo>
                <a:pt x="0" y="1376181"/>
              </a:lnTo>
              <a:lnTo>
                <a:pt x="174491" y="1376181"/>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A9EA490-77B3-4D49-B8F8-72D2007CE98D}">
      <dsp:nvSpPr>
        <dsp:cNvPr id="0" name=""/>
        <dsp:cNvSpPr/>
      </dsp:nvSpPr>
      <dsp:spPr>
        <a:xfrm>
          <a:off x="3455879" y="1395231"/>
          <a:ext cx="174491" cy="550254"/>
        </a:xfrm>
        <a:custGeom>
          <a:avLst/>
          <a:gdLst/>
          <a:ahLst/>
          <a:cxnLst/>
          <a:rect l="0" t="0" r="0" b="0"/>
          <a:pathLst>
            <a:path>
              <a:moveTo>
                <a:pt x="0" y="0"/>
              </a:moveTo>
              <a:lnTo>
                <a:pt x="0" y="550254"/>
              </a:lnTo>
              <a:lnTo>
                <a:pt x="174491" y="550254"/>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83531FD-B1D9-481F-87B4-56682A56308B}">
      <dsp:nvSpPr>
        <dsp:cNvPr id="0" name=""/>
        <dsp:cNvSpPr/>
      </dsp:nvSpPr>
      <dsp:spPr>
        <a:xfrm>
          <a:off x="3217406" y="584450"/>
          <a:ext cx="703783" cy="229142"/>
        </a:xfrm>
        <a:custGeom>
          <a:avLst/>
          <a:gdLst/>
          <a:ahLst/>
          <a:cxnLst/>
          <a:rect l="0" t="0" r="0" b="0"/>
          <a:pathLst>
            <a:path>
              <a:moveTo>
                <a:pt x="0" y="0"/>
              </a:moveTo>
              <a:lnTo>
                <a:pt x="0" y="106998"/>
              </a:lnTo>
              <a:lnTo>
                <a:pt x="703783" y="106998"/>
              </a:lnTo>
              <a:lnTo>
                <a:pt x="703783" y="22914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86CD92E-7D7A-4FCD-A14F-5DE1C0C7D7F5}">
      <dsp:nvSpPr>
        <dsp:cNvPr id="0" name=""/>
        <dsp:cNvSpPr/>
      </dsp:nvSpPr>
      <dsp:spPr>
        <a:xfrm>
          <a:off x="1163278" y="1174895"/>
          <a:ext cx="1289168" cy="220330"/>
        </a:xfrm>
        <a:custGeom>
          <a:avLst/>
          <a:gdLst/>
          <a:ahLst/>
          <a:cxnLst/>
          <a:rect l="0" t="0" r="0" b="0"/>
          <a:pathLst>
            <a:path>
              <a:moveTo>
                <a:pt x="1289168" y="220330"/>
              </a:moveTo>
              <a:lnTo>
                <a:pt x="0" y="0"/>
              </a:lnTo>
            </a:path>
          </a:pathLst>
        </a:custGeom>
        <a:noFill/>
        <a:ln w="12700" cap="flat" cmpd="sng" algn="ctr">
          <a:solidFill>
            <a:scrgbClr r="0" g="0" b="0"/>
          </a:solidFill>
          <a:prstDash val="sysDash"/>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476CC1-EA67-49C7-83D7-3FB93AE67AB0}">
      <dsp:nvSpPr>
        <dsp:cNvPr id="0" name=""/>
        <dsp:cNvSpPr/>
      </dsp:nvSpPr>
      <dsp:spPr>
        <a:xfrm>
          <a:off x="2452446" y="584450"/>
          <a:ext cx="764960" cy="229136"/>
        </a:xfrm>
        <a:custGeom>
          <a:avLst/>
          <a:gdLst/>
          <a:ahLst/>
          <a:cxnLst/>
          <a:rect l="0" t="0" r="0" b="0"/>
          <a:pathLst>
            <a:path>
              <a:moveTo>
                <a:pt x="764960" y="0"/>
              </a:moveTo>
              <a:lnTo>
                <a:pt x="764960" y="106992"/>
              </a:lnTo>
              <a:lnTo>
                <a:pt x="0" y="106992"/>
              </a:lnTo>
              <a:lnTo>
                <a:pt x="0" y="229136"/>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5A7D319-4C85-491E-BD67-F8EFBF03FDE0}">
      <dsp:nvSpPr>
        <dsp:cNvPr id="0" name=""/>
        <dsp:cNvSpPr/>
      </dsp:nvSpPr>
      <dsp:spPr>
        <a:xfrm>
          <a:off x="2635767" y="2810"/>
          <a:ext cx="1163278" cy="58163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General</a:t>
          </a:r>
        </a:p>
      </dsp:txBody>
      <dsp:txXfrm>
        <a:off x="2635767" y="2810"/>
        <a:ext cx="1163278" cy="581639"/>
      </dsp:txXfrm>
    </dsp:sp>
    <dsp:sp modelId="{B355881E-76E3-409E-B408-8529ABB90D47}">
      <dsp:nvSpPr>
        <dsp:cNvPr id="0" name=""/>
        <dsp:cNvSpPr/>
      </dsp:nvSpPr>
      <dsp:spPr>
        <a:xfrm>
          <a:off x="1870807" y="813586"/>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Administrativo</a:t>
          </a:r>
        </a:p>
      </dsp:txBody>
      <dsp:txXfrm>
        <a:off x="1870807" y="813586"/>
        <a:ext cx="1163278" cy="581639"/>
      </dsp:txXfrm>
    </dsp:sp>
    <dsp:sp modelId="{E5E1286D-CDF8-42F4-BD71-CC22C83F20F1}">
      <dsp:nvSpPr>
        <dsp:cNvPr id="0" name=""/>
        <dsp:cNvSpPr/>
      </dsp:nvSpPr>
      <dsp:spPr>
        <a:xfrm>
          <a:off x="0" y="884075"/>
          <a:ext cx="1163278" cy="581639"/>
        </a:xfrm>
        <a:prstGeom prst="rect">
          <a:avLst/>
        </a:prstGeom>
        <a:gradFill rotWithShape="0">
          <a:gsLst>
            <a:gs pos="0">
              <a:schemeClr val="accent6"/>
            </a:gs>
            <a:gs pos="50000">
              <a:schemeClr val="accent6">
                <a:lumMod val="40000"/>
                <a:lumOff val="60000"/>
              </a:schemeClr>
            </a:gs>
            <a:gs pos="100000">
              <a:schemeClr val="accent6"/>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US" sz="1500" b="1" kern="1200">
              <a:solidFill>
                <a:schemeClr val="tx1"/>
              </a:solidFill>
            </a:rPr>
            <a:t>Contador Auditor</a:t>
          </a:r>
        </a:p>
      </dsp:txBody>
      <dsp:txXfrm>
        <a:off x="0" y="884075"/>
        <a:ext cx="1163278" cy="581639"/>
      </dsp:txXfrm>
    </dsp:sp>
    <dsp:sp modelId="{3F400C66-B6C3-4F4B-9EE4-A55A46C3A61E}">
      <dsp:nvSpPr>
        <dsp:cNvPr id="0" name=""/>
        <dsp:cNvSpPr/>
      </dsp:nvSpPr>
      <dsp:spPr>
        <a:xfrm>
          <a:off x="3339551" y="813592"/>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dirty="0">
              <a:solidFill>
                <a:sysClr val="windowText" lastClr="000000"/>
              </a:solidFill>
            </a:rPr>
            <a:t>Gerente de A&amp;B</a:t>
          </a:r>
        </a:p>
      </dsp:txBody>
      <dsp:txXfrm>
        <a:off x="3339551" y="813592"/>
        <a:ext cx="1163278" cy="581639"/>
      </dsp:txXfrm>
    </dsp:sp>
    <dsp:sp modelId="{9BE6DEA8-895B-4A5B-A66D-2BA38A39B3EF}">
      <dsp:nvSpPr>
        <dsp:cNvPr id="0" name=""/>
        <dsp:cNvSpPr/>
      </dsp:nvSpPr>
      <dsp:spPr>
        <a:xfrm>
          <a:off x="3630370" y="1654666"/>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Chef</a:t>
          </a:r>
        </a:p>
      </dsp:txBody>
      <dsp:txXfrm>
        <a:off x="3630370" y="1654666"/>
        <a:ext cx="1163278" cy="581639"/>
      </dsp:txXfrm>
    </dsp:sp>
    <dsp:sp modelId="{F9F7D67E-8A70-42AE-A13A-94942F6D23BE}">
      <dsp:nvSpPr>
        <dsp:cNvPr id="0" name=""/>
        <dsp:cNvSpPr/>
      </dsp:nvSpPr>
      <dsp:spPr>
        <a:xfrm>
          <a:off x="3630370" y="2480594"/>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Mesero</a:t>
          </a:r>
        </a:p>
      </dsp:txBody>
      <dsp:txXfrm>
        <a:off x="3630370" y="2480594"/>
        <a:ext cx="1163278" cy="581639"/>
      </dsp:txXfrm>
    </dsp:sp>
    <dsp:sp modelId="{5AA4519C-715D-46EB-9783-FF542D6F222F}">
      <dsp:nvSpPr>
        <dsp:cNvPr id="0" name=""/>
        <dsp:cNvSpPr/>
      </dsp:nvSpPr>
      <dsp:spPr>
        <a:xfrm>
          <a:off x="3630370" y="3306521"/>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Steward</a:t>
          </a:r>
        </a:p>
      </dsp:txBody>
      <dsp:txXfrm>
        <a:off x="3630370" y="3306521"/>
        <a:ext cx="1163278" cy="5816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37620-2A00-864A-995B-4E7906C7AF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75F9FDC4-D027-B940-BB76-7FF4D3C7DC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C17C6-02B3-AE43-9E08-A67A1BE095A9}" type="datetimeFigureOut">
              <a:rPr lang="en-GB" smtClean="0"/>
              <a:t>27/04/2021</a:t>
            </a:fld>
            <a:endParaRPr lang="en-GB" dirty="0"/>
          </a:p>
        </p:txBody>
      </p:sp>
      <p:sp>
        <p:nvSpPr>
          <p:cNvPr id="4" name="Footer Placeholder 3">
            <a:extLst>
              <a:ext uri="{FF2B5EF4-FFF2-40B4-BE49-F238E27FC236}">
                <a16:creationId xmlns:a16="http://schemas.microsoft.com/office/drawing/2014/main" id="{D1FF45EE-B432-394B-B140-7DBA8E786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4B484E32-9AE2-6244-9A09-B93A8D4138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FD1E7B-D27A-6648-94C5-159D85C3B106}" type="slidenum">
              <a:rPr lang="en-GB" smtClean="0"/>
              <a:t>‹Nº›</a:t>
            </a:fld>
            <a:endParaRPr lang="en-GB" dirty="0"/>
          </a:p>
        </p:txBody>
      </p:sp>
    </p:spTree>
    <p:extLst>
      <p:ext uri="{BB962C8B-B14F-4D97-AF65-F5344CB8AC3E}">
        <p14:creationId xmlns:p14="http://schemas.microsoft.com/office/powerpoint/2010/main" val="1802337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E5FC8-3CD7-E64B-90BF-F246F32DF2A1}" type="datetimeFigureOut">
              <a:rPr lang="en-GB" smtClean="0"/>
              <a:t>27/04/2021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18154-7734-3F40-80EB-A48166DB1DD3}" type="slidenum">
              <a:rPr lang="en-GB" smtClean="0"/>
              <a:t>‹Nº›</a:t>
            </a:fld>
            <a:endParaRPr lang="en-GB" dirty="0"/>
          </a:p>
        </p:txBody>
      </p:sp>
    </p:spTree>
    <p:extLst>
      <p:ext uri="{BB962C8B-B14F-4D97-AF65-F5344CB8AC3E}">
        <p14:creationId xmlns:p14="http://schemas.microsoft.com/office/powerpoint/2010/main" val="61879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a:t>
            </a:fld>
            <a:endParaRPr lang="en-GB" dirty="0"/>
          </a:p>
        </p:txBody>
      </p:sp>
    </p:spTree>
    <p:extLst>
      <p:ext uri="{BB962C8B-B14F-4D97-AF65-F5344CB8AC3E}">
        <p14:creationId xmlns:p14="http://schemas.microsoft.com/office/powerpoint/2010/main" val="347213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10</a:t>
            </a:fld>
            <a:endParaRPr lang="en-GB" dirty="0"/>
          </a:p>
        </p:txBody>
      </p:sp>
    </p:spTree>
    <p:extLst>
      <p:ext uri="{BB962C8B-B14F-4D97-AF65-F5344CB8AC3E}">
        <p14:creationId xmlns:p14="http://schemas.microsoft.com/office/powerpoint/2010/main" val="175271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11</a:t>
            </a:fld>
            <a:endParaRPr lang="en-GB" dirty="0"/>
          </a:p>
        </p:txBody>
      </p:sp>
    </p:spTree>
    <p:extLst>
      <p:ext uri="{BB962C8B-B14F-4D97-AF65-F5344CB8AC3E}">
        <p14:creationId xmlns:p14="http://schemas.microsoft.com/office/powerpoint/2010/main" val="210418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12</a:t>
            </a:fld>
            <a:endParaRPr lang="en-GB" dirty="0"/>
          </a:p>
        </p:txBody>
      </p:sp>
    </p:spTree>
    <p:extLst>
      <p:ext uri="{BB962C8B-B14F-4D97-AF65-F5344CB8AC3E}">
        <p14:creationId xmlns:p14="http://schemas.microsoft.com/office/powerpoint/2010/main" val="175616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13</a:t>
            </a:fld>
            <a:endParaRPr lang="en-GB" dirty="0"/>
          </a:p>
        </p:txBody>
      </p:sp>
    </p:spTree>
    <p:extLst>
      <p:ext uri="{BB962C8B-B14F-4D97-AF65-F5344CB8AC3E}">
        <p14:creationId xmlns:p14="http://schemas.microsoft.com/office/powerpoint/2010/main" val="3690007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14</a:t>
            </a:fld>
            <a:endParaRPr lang="en-GB" dirty="0"/>
          </a:p>
        </p:txBody>
      </p:sp>
    </p:spTree>
    <p:extLst>
      <p:ext uri="{BB962C8B-B14F-4D97-AF65-F5344CB8AC3E}">
        <p14:creationId xmlns:p14="http://schemas.microsoft.com/office/powerpoint/2010/main" val="354964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15</a:t>
            </a:fld>
            <a:endParaRPr lang="en-GB" dirty="0"/>
          </a:p>
        </p:txBody>
      </p:sp>
    </p:spTree>
    <p:extLst>
      <p:ext uri="{BB962C8B-B14F-4D97-AF65-F5344CB8AC3E}">
        <p14:creationId xmlns:p14="http://schemas.microsoft.com/office/powerpoint/2010/main" val="280467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16</a:t>
            </a:fld>
            <a:endParaRPr lang="en-GB" dirty="0"/>
          </a:p>
        </p:txBody>
      </p:sp>
    </p:spTree>
    <p:extLst>
      <p:ext uri="{BB962C8B-B14F-4D97-AF65-F5344CB8AC3E}">
        <p14:creationId xmlns:p14="http://schemas.microsoft.com/office/powerpoint/2010/main" val="3969436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17</a:t>
            </a:fld>
            <a:endParaRPr lang="en-GB" dirty="0"/>
          </a:p>
        </p:txBody>
      </p:sp>
    </p:spTree>
    <p:extLst>
      <p:ext uri="{BB962C8B-B14F-4D97-AF65-F5344CB8AC3E}">
        <p14:creationId xmlns:p14="http://schemas.microsoft.com/office/powerpoint/2010/main" val="3841162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18</a:t>
            </a:fld>
            <a:endParaRPr lang="en-GB" dirty="0"/>
          </a:p>
        </p:txBody>
      </p:sp>
    </p:spTree>
    <p:extLst>
      <p:ext uri="{BB962C8B-B14F-4D97-AF65-F5344CB8AC3E}">
        <p14:creationId xmlns:p14="http://schemas.microsoft.com/office/powerpoint/2010/main" val="2172685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19</a:t>
            </a:fld>
            <a:endParaRPr lang="en-GB" dirty="0"/>
          </a:p>
        </p:txBody>
      </p:sp>
    </p:spTree>
    <p:extLst>
      <p:ext uri="{BB962C8B-B14F-4D97-AF65-F5344CB8AC3E}">
        <p14:creationId xmlns:p14="http://schemas.microsoft.com/office/powerpoint/2010/main" val="4129372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a:t>
            </a:fld>
            <a:endParaRPr lang="en-GB" dirty="0"/>
          </a:p>
        </p:txBody>
      </p:sp>
    </p:spTree>
    <p:extLst>
      <p:ext uri="{BB962C8B-B14F-4D97-AF65-F5344CB8AC3E}">
        <p14:creationId xmlns:p14="http://schemas.microsoft.com/office/powerpoint/2010/main" val="3045443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20</a:t>
            </a:fld>
            <a:endParaRPr lang="en-GB" dirty="0"/>
          </a:p>
        </p:txBody>
      </p:sp>
    </p:spTree>
    <p:extLst>
      <p:ext uri="{BB962C8B-B14F-4D97-AF65-F5344CB8AC3E}">
        <p14:creationId xmlns:p14="http://schemas.microsoft.com/office/powerpoint/2010/main" val="113487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25</a:t>
            </a:fld>
            <a:endParaRPr lang="en-GB" dirty="0"/>
          </a:p>
        </p:txBody>
      </p:sp>
    </p:spTree>
    <p:extLst>
      <p:ext uri="{BB962C8B-B14F-4D97-AF65-F5344CB8AC3E}">
        <p14:creationId xmlns:p14="http://schemas.microsoft.com/office/powerpoint/2010/main" val="3942365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26</a:t>
            </a:fld>
            <a:endParaRPr lang="en-GB" dirty="0"/>
          </a:p>
        </p:txBody>
      </p:sp>
    </p:spTree>
    <p:extLst>
      <p:ext uri="{BB962C8B-B14F-4D97-AF65-F5344CB8AC3E}">
        <p14:creationId xmlns:p14="http://schemas.microsoft.com/office/powerpoint/2010/main" val="3068109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27</a:t>
            </a:fld>
            <a:endParaRPr lang="en-GB" dirty="0"/>
          </a:p>
        </p:txBody>
      </p:sp>
    </p:spTree>
    <p:extLst>
      <p:ext uri="{BB962C8B-B14F-4D97-AF65-F5344CB8AC3E}">
        <p14:creationId xmlns:p14="http://schemas.microsoft.com/office/powerpoint/2010/main" val="2995031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28</a:t>
            </a:fld>
            <a:endParaRPr lang="en-GB" dirty="0"/>
          </a:p>
        </p:txBody>
      </p:sp>
    </p:spTree>
    <p:extLst>
      <p:ext uri="{BB962C8B-B14F-4D97-AF65-F5344CB8AC3E}">
        <p14:creationId xmlns:p14="http://schemas.microsoft.com/office/powerpoint/2010/main" val="1165960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29</a:t>
            </a:fld>
            <a:endParaRPr lang="en-GB" dirty="0"/>
          </a:p>
        </p:txBody>
      </p:sp>
    </p:spTree>
    <p:extLst>
      <p:ext uri="{BB962C8B-B14F-4D97-AF65-F5344CB8AC3E}">
        <p14:creationId xmlns:p14="http://schemas.microsoft.com/office/powerpoint/2010/main" val="4032582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30</a:t>
            </a:fld>
            <a:endParaRPr lang="en-GB" dirty="0"/>
          </a:p>
        </p:txBody>
      </p:sp>
    </p:spTree>
    <p:extLst>
      <p:ext uri="{BB962C8B-B14F-4D97-AF65-F5344CB8AC3E}">
        <p14:creationId xmlns:p14="http://schemas.microsoft.com/office/powerpoint/2010/main" val="147933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31</a:t>
            </a:fld>
            <a:endParaRPr lang="en-GB" dirty="0"/>
          </a:p>
        </p:txBody>
      </p:sp>
    </p:spTree>
    <p:extLst>
      <p:ext uri="{BB962C8B-B14F-4D97-AF65-F5344CB8AC3E}">
        <p14:creationId xmlns:p14="http://schemas.microsoft.com/office/powerpoint/2010/main" val="2530370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32</a:t>
            </a:fld>
            <a:endParaRPr lang="en-GB" dirty="0"/>
          </a:p>
        </p:txBody>
      </p:sp>
    </p:spTree>
    <p:extLst>
      <p:ext uri="{BB962C8B-B14F-4D97-AF65-F5344CB8AC3E}">
        <p14:creationId xmlns:p14="http://schemas.microsoft.com/office/powerpoint/2010/main" val="3224513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33</a:t>
            </a:fld>
            <a:endParaRPr lang="en-GB" dirty="0"/>
          </a:p>
        </p:txBody>
      </p:sp>
    </p:spTree>
    <p:extLst>
      <p:ext uri="{BB962C8B-B14F-4D97-AF65-F5344CB8AC3E}">
        <p14:creationId xmlns:p14="http://schemas.microsoft.com/office/powerpoint/2010/main" val="70790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a:t>
            </a:fld>
            <a:endParaRPr lang="en-GB" dirty="0"/>
          </a:p>
        </p:txBody>
      </p:sp>
    </p:spTree>
    <p:extLst>
      <p:ext uri="{BB962C8B-B14F-4D97-AF65-F5344CB8AC3E}">
        <p14:creationId xmlns:p14="http://schemas.microsoft.com/office/powerpoint/2010/main" val="837073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34</a:t>
            </a:fld>
            <a:endParaRPr lang="en-GB" dirty="0"/>
          </a:p>
        </p:txBody>
      </p:sp>
    </p:spTree>
    <p:extLst>
      <p:ext uri="{BB962C8B-B14F-4D97-AF65-F5344CB8AC3E}">
        <p14:creationId xmlns:p14="http://schemas.microsoft.com/office/powerpoint/2010/main" val="3192300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35</a:t>
            </a:fld>
            <a:endParaRPr lang="en-GB" dirty="0"/>
          </a:p>
        </p:txBody>
      </p:sp>
    </p:spTree>
    <p:extLst>
      <p:ext uri="{BB962C8B-B14F-4D97-AF65-F5344CB8AC3E}">
        <p14:creationId xmlns:p14="http://schemas.microsoft.com/office/powerpoint/2010/main" val="1422308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36</a:t>
            </a:fld>
            <a:endParaRPr lang="en-GB" dirty="0"/>
          </a:p>
        </p:txBody>
      </p:sp>
    </p:spTree>
    <p:extLst>
      <p:ext uri="{BB962C8B-B14F-4D97-AF65-F5344CB8AC3E}">
        <p14:creationId xmlns:p14="http://schemas.microsoft.com/office/powerpoint/2010/main" val="1946932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37</a:t>
            </a:fld>
            <a:endParaRPr lang="en-GB" dirty="0"/>
          </a:p>
        </p:txBody>
      </p:sp>
    </p:spTree>
    <p:extLst>
      <p:ext uri="{BB962C8B-B14F-4D97-AF65-F5344CB8AC3E}">
        <p14:creationId xmlns:p14="http://schemas.microsoft.com/office/powerpoint/2010/main" val="1741274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38</a:t>
            </a:fld>
            <a:endParaRPr lang="en-GB" dirty="0"/>
          </a:p>
        </p:txBody>
      </p:sp>
    </p:spTree>
    <p:extLst>
      <p:ext uri="{BB962C8B-B14F-4D97-AF65-F5344CB8AC3E}">
        <p14:creationId xmlns:p14="http://schemas.microsoft.com/office/powerpoint/2010/main" val="364741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39</a:t>
            </a:fld>
            <a:endParaRPr lang="en-GB" dirty="0"/>
          </a:p>
        </p:txBody>
      </p:sp>
    </p:spTree>
    <p:extLst>
      <p:ext uri="{BB962C8B-B14F-4D97-AF65-F5344CB8AC3E}">
        <p14:creationId xmlns:p14="http://schemas.microsoft.com/office/powerpoint/2010/main" val="3621927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40</a:t>
            </a:fld>
            <a:endParaRPr lang="en-GB" dirty="0"/>
          </a:p>
        </p:txBody>
      </p:sp>
    </p:spTree>
    <p:extLst>
      <p:ext uri="{BB962C8B-B14F-4D97-AF65-F5344CB8AC3E}">
        <p14:creationId xmlns:p14="http://schemas.microsoft.com/office/powerpoint/2010/main" val="2078882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41</a:t>
            </a:fld>
            <a:endParaRPr lang="en-GB" dirty="0"/>
          </a:p>
        </p:txBody>
      </p:sp>
    </p:spTree>
    <p:extLst>
      <p:ext uri="{BB962C8B-B14F-4D97-AF65-F5344CB8AC3E}">
        <p14:creationId xmlns:p14="http://schemas.microsoft.com/office/powerpoint/2010/main" val="2189920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42</a:t>
            </a:fld>
            <a:endParaRPr lang="en-GB" dirty="0"/>
          </a:p>
        </p:txBody>
      </p:sp>
    </p:spTree>
    <p:extLst>
      <p:ext uri="{BB962C8B-B14F-4D97-AF65-F5344CB8AC3E}">
        <p14:creationId xmlns:p14="http://schemas.microsoft.com/office/powerpoint/2010/main" val="2880692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43</a:t>
            </a:fld>
            <a:endParaRPr lang="en-GB" dirty="0"/>
          </a:p>
        </p:txBody>
      </p:sp>
    </p:spTree>
    <p:extLst>
      <p:ext uri="{BB962C8B-B14F-4D97-AF65-F5344CB8AC3E}">
        <p14:creationId xmlns:p14="http://schemas.microsoft.com/office/powerpoint/2010/main" val="372625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a:t>
            </a:fld>
            <a:endParaRPr lang="en-GB" dirty="0"/>
          </a:p>
        </p:txBody>
      </p:sp>
    </p:spTree>
    <p:extLst>
      <p:ext uri="{BB962C8B-B14F-4D97-AF65-F5344CB8AC3E}">
        <p14:creationId xmlns:p14="http://schemas.microsoft.com/office/powerpoint/2010/main" val="1826793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966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5</a:t>
            </a:fld>
            <a:endParaRPr lang="en-GB" dirty="0"/>
          </a:p>
        </p:txBody>
      </p:sp>
    </p:spTree>
    <p:extLst>
      <p:ext uri="{BB962C8B-B14F-4D97-AF65-F5344CB8AC3E}">
        <p14:creationId xmlns:p14="http://schemas.microsoft.com/office/powerpoint/2010/main" val="98359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6</a:t>
            </a:fld>
            <a:endParaRPr lang="en-GB" dirty="0"/>
          </a:p>
        </p:txBody>
      </p:sp>
    </p:spTree>
    <p:extLst>
      <p:ext uri="{BB962C8B-B14F-4D97-AF65-F5344CB8AC3E}">
        <p14:creationId xmlns:p14="http://schemas.microsoft.com/office/powerpoint/2010/main" val="360839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7</a:t>
            </a:fld>
            <a:endParaRPr lang="en-GB" dirty="0"/>
          </a:p>
        </p:txBody>
      </p:sp>
    </p:spTree>
    <p:extLst>
      <p:ext uri="{BB962C8B-B14F-4D97-AF65-F5344CB8AC3E}">
        <p14:creationId xmlns:p14="http://schemas.microsoft.com/office/powerpoint/2010/main" val="36163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8</a:t>
            </a:fld>
            <a:endParaRPr lang="en-GB" dirty="0"/>
          </a:p>
        </p:txBody>
      </p:sp>
    </p:spTree>
    <p:extLst>
      <p:ext uri="{BB962C8B-B14F-4D97-AF65-F5344CB8AC3E}">
        <p14:creationId xmlns:p14="http://schemas.microsoft.com/office/powerpoint/2010/main" val="132058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9</a:t>
            </a:fld>
            <a:endParaRPr lang="en-GB" dirty="0"/>
          </a:p>
        </p:txBody>
      </p:sp>
    </p:spTree>
    <p:extLst>
      <p:ext uri="{BB962C8B-B14F-4D97-AF65-F5344CB8AC3E}">
        <p14:creationId xmlns:p14="http://schemas.microsoft.com/office/powerpoint/2010/main" val="2803238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dark, clock, tower, large&#10;&#10;Description automatically generated">
            <a:extLst>
              <a:ext uri="{FF2B5EF4-FFF2-40B4-BE49-F238E27FC236}">
                <a16:creationId xmlns:a16="http://schemas.microsoft.com/office/drawing/2014/main" id="{495C3B09-D6C2-3B4F-871C-DB07C504C39C}"/>
              </a:ext>
            </a:extLst>
          </p:cNvPr>
          <p:cNvPicPr>
            <a:picLocks noChangeAspect="1"/>
          </p:cNvPicPr>
          <p:nvPr userDrawn="1"/>
        </p:nvPicPr>
        <p:blipFill>
          <a:blip r:embed="rId3"/>
          <a:stretch>
            <a:fillRect/>
          </a:stretch>
        </p:blipFill>
        <p:spPr>
          <a:xfrm>
            <a:off x="8544200" y="3719595"/>
            <a:ext cx="3011530" cy="3079272"/>
          </a:xfrm>
          <a:prstGeom prst="rect">
            <a:avLst/>
          </a:prstGeom>
          <a:effectLst>
            <a:outerShdw blurRad="914400" sx="120000" sy="120000" algn="ctr" rotWithShape="0">
              <a:prstClr val="black">
                <a:alpha val="69000"/>
              </a:prstClr>
            </a:outerShdw>
          </a:effectLst>
        </p:spPr>
      </p:pic>
      <p:sp>
        <p:nvSpPr>
          <p:cNvPr id="7" name="Text Placeholder 2">
            <a:extLst>
              <a:ext uri="{FF2B5EF4-FFF2-40B4-BE49-F238E27FC236}">
                <a16:creationId xmlns:a16="http://schemas.microsoft.com/office/drawing/2014/main" id="{124D2B9F-4060-AF4A-805C-962332D5A61B}"/>
              </a:ext>
            </a:extLst>
          </p:cNvPr>
          <p:cNvSpPr>
            <a:spLocks noGrp="1"/>
          </p:cNvSpPr>
          <p:nvPr userDrawn="1">
            <p:ph type="body" idx="1"/>
          </p:nvPr>
        </p:nvSpPr>
        <p:spPr>
          <a:xfrm>
            <a:off x="3493770" y="4459058"/>
            <a:ext cx="5204460" cy="1267372"/>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6" name="Title 15">
            <a:extLst>
              <a:ext uri="{FF2B5EF4-FFF2-40B4-BE49-F238E27FC236}">
                <a16:creationId xmlns:a16="http://schemas.microsoft.com/office/drawing/2014/main" id="{1CE6B6E6-73F9-E540-8A32-A72BA46DC3D9}"/>
              </a:ext>
            </a:extLst>
          </p:cNvPr>
          <p:cNvSpPr>
            <a:spLocks noGrp="1"/>
          </p:cNvSpPr>
          <p:nvPr userDrawn="1">
            <p:ph type="title" hasCustomPrompt="1"/>
          </p:nvPr>
        </p:nvSpPr>
        <p:spPr>
          <a:xfrm>
            <a:off x="2895601" y="1743636"/>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
        <p:nvSpPr>
          <p:cNvPr id="13" name="Freeform 207">
            <a:extLst>
              <a:ext uri="{FF2B5EF4-FFF2-40B4-BE49-F238E27FC236}">
                <a16:creationId xmlns:a16="http://schemas.microsoft.com/office/drawing/2014/main" id="{ABB39467-B462-4756-8458-56B96A6A4706}"/>
              </a:ext>
            </a:extLst>
          </p:cNvPr>
          <p:cNvSpPr>
            <a:spLocks noGrp="1"/>
          </p:cNvSpPr>
          <p:nvPr>
            <p:ph type="pic" sz="quarter" idx="10" hasCustomPrompt="1"/>
          </p:nvPr>
        </p:nvSpPr>
        <p:spPr>
          <a:xfrm>
            <a:off x="9206946" y="4324272"/>
            <a:ext cx="1847688" cy="1847688"/>
          </a:xfrm>
          <a:custGeom>
            <a:avLst/>
            <a:gdLst>
              <a:gd name="connsiteX0" fmla="*/ 923844 w 1847688"/>
              <a:gd name="connsiteY0" fmla="*/ 0 h 1847688"/>
              <a:gd name="connsiteX1" fmla="*/ 1847688 w 1847688"/>
              <a:gd name="connsiteY1" fmla="*/ 923844 h 1847688"/>
              <a:gd name="connsiteX2" fmla="*/ 923844 w 1847688"/>
              <a:gd name="connsiteY2" fmla="*/ 1847688 h 1847688"/>
              <a:gd name="connsiteX3" fmla="*/ 0 w 1847688"/>
              <a:gd name="connsiteY3" fmla="*/ 923844 h 1847688"/>
              <a:gd name="connsiteX4" fmla="*/ 923844 w 1847688"/>
              <a:gd name="connsiteY4" fmla="*/ 0 h 184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688" h="1847688">
                <a:moveTo>
                  <a:pt x="923844" y="0"/>
                </a:moveTo>
                <a:cubicBezTo>
                  <a:pt x="1434069" y="0"/>
                  <a:pt x="1847688" y="413619"/>
                  <a:pt x="1847688" y="923844"/>
                </a:cubicBezTo>
                <a:cubicBezTo>
                  <a:pt x="1847688" y="1434069"/>
                  <a:pt x="1434069" y="1847688"/>
                  <a:pt x="923844" y="1847688"/>
                </a:cubicBezTo>
                <a:cubicBezTo>
                  <a:pt x="413619" y="1847688"/>
                  <a:pt x="0" y="1434069"/>
                  <a:pt x="0" y="923844"/>
                </a:cubicBezTo>
                <a:cubicBezTo>
                  <a:pt x="0" y="413619"/>
                  <a:pt x="413619" y="0"/>
                  <a:pt x="923844" y="0"/>
                </a:cubicBezTo>
                <a:close/>
              </a:path>
            </a:pathLst>
          </a:custGeom>
          <a:solidFill>
            <a:schemeClr val="bg1"/>
          </a:solidFill>
          <a:ln>
            <a:noFill/>
          </a:ln>
        </p:spPr>
        <p:style>
          <a:lnRef idx="0">
            <a:scrgbClr r="0" g="0" b="0"/>
          </a:lnRef>
          <a:fillRef idx="0">
            <a:scrgbClr r="0" g="0" b="0"/>
          </a:fillRef>
          <a:effectRef idx="0">
            <a:scrgbClr r="0" g="0" b="0"/>
          </a:effectRef>
          <a:fontRef idx="minor">
            <a:schemeClr val="lt1"/>
          </a:fontRef>
        </p:style>
        <p:txBody>
          <a:bodyPr wrap="square" anchor="ctr">
            <a:noAutofit/>
          </a:bodyPr>
          <a:lstStyle>
            <a:lvl1pPr marL="0" indent="0" algn="ctr">
              <a:buNone/>
              <a:defRPr b="1">
                <a:solidFill>
                  <a:schemeClr val="tx1">
                    <a:lumMod val="85000"/>
                    <a:lumOff val="15000"/>
                  </a:schemeClr>
                </a:solidFill>
              </a:defRPr>
            </a:lvl1pPr>
          </a:lstStyle>
          <a:p>
            <a:r>
              <a:rPr lang="en-US" dirty="0"/>
              <a:t>Your logo here</a:t>
            </a:r>
          </a:p>
        </p:txBody>
      </p:sp>
    </p:spTree>
    <p:extLst>
      <p:ext uri="{BB962C8B-B14F-4D97-AF65-F5344CB8AC3E}">
        <p14:creationId xmlns:p14="http://schemas.microsoft.com/office/powerpoint/2010/main" val="327892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875157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875157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8751569" cy="552450"/>
          </a:xfrm>
        </p:spPr>
        <p:txBody>
          <a:bodyPr lIns="45720" rIns="0">
            <a:normAutofit/>
          </a:bodyPr>
          <a:lstStyle>
            <a:lvl1pPr marL="0" indent="0">
              <a:buNone/>
              <a:defRPr sz="2400">
                <a:solidFill>
                  <a:schemeClr val="accent1"/>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471AC098-AE75-9C41-8DF3-5A14F70B4BC6}"/>
              </a:ext>
            </a:extLst>
          </p:cNvPr>
          <p:cNvPicPr>
            <a:picLocks noChangeAspect="1"/>
          </p:cNvPicPr>
          <p:nvPr userDrawn="1"/>
        </p:nvPicPr>
        <p:blipFill rotWithShape="1">
          <a:blip r:embed="rId3"/>
          <a:srcRect r="5808" b="39311"/>
          <a:stretch/>
        </p:blipFill>
        <p:spPr>
          <a:xfrm rot="16200000">
            <a:off x="7330768" y="1996765"/>
            <a:ext cx="6857999" cy="2864468"/>
          </a:xfrm>
          <a:prstGeom prst="rect">
            <a:avLst/>
          </a:prstGeom>
          <a:effectLst>
            <a:outerShdw blurRad="215900" dist="825500" dir="8100000" sx="106000" sy="106000" algn="tr" rotWithShape="0">
              <a:prstClr val="black">
                <a:alpha val="23000"/>
              </a:prstClr>
            </a:outerShdw>
          </a:effectLst>
        </p:spPr>
      </p:pic>
    </p:spTree>
    <p:extLst>
      <p:ext uri="{BB962C8B-B14F-4D97-AF65-F5344CB8AC3E}">
        <p14:creationId xmlns:p14="http://schemas.microsoft.com/office/powerpoint/2010/main" val="9811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bg>
      <p:bgPr>
        <a:blipFill dpi="0" rotWithShape="1">
          <a:blip r:embed="rId2">
            <a:lum/>
          </a:blip>
          <a:srcRect/>
          <a:stretch>
            <a:fillRect l="-9000" t="-10000" r="-9000" b="-10000"/>
          </a:stretch>
        </a:blipFill>
        <a:effectLst/>
      </p:bgPr>
    </p:bg>
    <p:spTree>
      <p:nvGrpSpPr>
        <p:cNvPr id="1" name=""/>
        <p:cNvGrpSpPr/>
        <p:nvPr/>
      </p:nvGrpSpPr>
      <p:grpSpPr>
        <a:xfrm>
          <a:off x="0" y="0"/>
          <a:ext cx="0" cy="0"/>
          <a:chOff x="0" y="0"/>
          <a:chExt cx="0" cy="0"/>
        </a:xfrm>
      </p:grpSpPr>
      <p:sp>
        <p:nvSpPr>
          <p:cNvPr id="15" name="Freeform 24">
            <a:extLst>
              <a:ext uri="{FF2B5EF4-FFF2-40B4-BE49-F238E27FC236}">
                <a16:creationId xmlns:a16="http://schemas.microsoft.com/office/drawing/2014/main" id="{9882EEA8-56FE-4EEF-B3E8-951F37341A76}"/>
              </a:ext>
            </a:extLst>
          </p:cNvPr>
          <p:cNvSpPr>
            <a:spLocks noGrp="1"/>
          </p:cNvSpPr>
          <p:nvPr>
            <p:ph type="pic" sz="quarter" idx="12"/>
          </p:nvPr>
        </p:nvSpPr>
        <p:spPr>
          <a:xfrm>
            <a:off x="2228540" y="0"/>
            <a:ext cx="7738945" cy="6858000"/>
          </a:xfrm>
          <a:custGeom>
            <a:avLst/>
            <a:gdLst>
              <a:gd name="connsiteX0" fmla="*/ 2055104 w 7738945"/>
              <a:gd name="connsiteY0" fmla="*/ 0 h 6838951"/>
              <a:gd name="connsiteX1" fmla="*/ 5683825 w 7738945"/>
              <a:gd name="connsiteY1" fmla="*/ 0 h 6838951"/>
              <a:gd name="connsiteX2" fmla="*/ 5919062 w 7738945"/>
              <a:gd name="connsiteY2" fmla="*/ 134842 h 6838951"/>
              <a:gd name="connsiteX3" fmla="*/ 6605691 w 7738945"/>
              <a:gd name="connsiteY3" fmla="*/ 681772 h 6838951"/>
              <a:gd name="connsiteX4" fmla="*/ 7435120 w 7738945"/>
              <a:gd name="connsiteY4" fmla="*/ 1912255 h 6838951"/>
              <a:gd name="connsiteX5" fmla="*/ 7738945 w 7738945"/>
              <a:gd name="connsiteY5" fmla="*/ 3419001 h 6838951"/>
              <a:gd name="connsiteX6" fmla="*/ 7435120 w 7738945"/>
              <a:gd name="connsiteY6" fmla="*/ 4925747 h 6838951"/>
              <a:gd name="connsiteX7" fmla="*/ 6605691 w 7738945"/>
              <a:gd name="connsiteY7" fmla="*/ 6156230 h 6838951"/>
              <a:gd name="connsiteX8" fmla="*/ 5919062 w 7738945"/>
              <a:gd name="connsiteY8" fmla="*/ 6703160 h 6838951"/>
              <a:gd name="connsiteX9" fmla="*/ 5682170 w 7738945"/>
              <a:gd name="connsiteY9" fmla="*/ 6838951 h 6838951"/>
              <a:gd name="connsiteX10" fmla="*/ 2056776 w 7738945"/>
              <a:gd name="connsiteY10" fmla="*/ 6838951 h 6838951"/>
              <a:gd name="connsiteX11" fmla="*/ 1819884 w 7738945"/>
              <a:gd name="connsiteY11" fmla="*/ 6703160 h 6838951"/>
              <a:gd name="connsiteX12" fmla="*/ 1133254 w 7738945"/>
              <a:gd name="connsiteY12" fmla="*/ 6156230 h 6838951"/>
              <a:gd name="connsiteX13" fmla="*/ 303826 w 7738945"/>
              <a:gd name="connsiteY13" fmla="*/ 4925747 h 6838951"/>
              <a:gd name="connsiteX14" fmla="*/ 0 w 7738945"/>
              <a:gd name="connsiteY14" fmla="*/ 3419001 h 6838951"/>
              <a:gd name="connsiteX15" fmla="*/ 303826 w 7738945"/>
              <a:gd name="connsiteY15" fmla="*/ 1912255 h 6838951"/>
              <a:gd name="connsiteX16" fmla="*/ 1133254 w 7738945"/>
              <a:gd name="connsiteY16" fmla="*/ 681772 h 6838951"/>
              <a:gd name="connsiteX17" fmla="*/ 1819884 w 7738945"/>
              <a:gd name="connsiteY17" fmla="*/ 134708 h 683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38945" h="6838951">
                <a:moveTo>
                  <a:pt x="2055104" y="0"/>
                </a:moveTo>
                <a:lnTo>
                  <a:pt x="5683825" y="0"/>
                </a:lnTo>
                <a:lnTo>
                  <a:pt x="5919062" y="134842"/>
                </a:lnTo>
                <a:cubicBezTo>
                  <a:pt x="6166681" y="289645"/>
                  <a:pt x="6396364" y="472669"/>
                  <a:pt x="6605691" y="681772"/>
                </a:cubicBezTo>
                <a:cubicBezTo>
                  <a:pt x="6960751" y="1038056"/>
                  <a:pt x="7239854" y="1451499"/>
                  <a:pt x="7435120" y="1912255"/>
                </a:cubicBezTo>
                <a:cubicBezTo>
                  <a:pt x="7637192" y="2389524"/>
                  <a:pt x="7738945" y="2896006"/>
                  <a:pt x="7738945" y="3419001"/>
                </a:cubicBezTo>
                <a:cubicBezTo>
                  <a:pt x="7738945" y="3941996"/>
                  <a:pt x="7637192" y="4448479"/>
                  <a:pt x="7435120" y="4925747"/>
                </a:cubicBezTo>
                <a:cubicBezTo>
                  <a:pt x="7239854" y="5386504"/>
                  <a:pt x="6960751" y="5800899"/>
                  <a:pt x="6605691" y="6156230"/>
                </a:cubicBezTo>
                <a:cubicBezTo>
                  <a:pt x="6396364" y="6365333"/>
                  <a:pt x="6166681" y="6548357"/>
                  <a:pt x="5919062" y="6703160"/>
                </a:cubicBezTo>
                <a:lnTo>
                  <a:pt x="5682170" y="6838951"/>
                </a:lnTo>
                <a:lnTo>
                  <a:pt x="2056776" y="6838951"/>
                </a:lnTo>
                <a:lnTo>
                  <a:pt x="1819884" y="6703160"/>
                </a:lnTo>
                <a:cubicBezTo>
                  <a:pt x="1572265" y="6548357"/>
                  <a:pt x="1342582" y="6365333"/>
                  <a:pt x="1133254" y="6156230"/>
                </a:cubicBezTo>
                <a:cubicBezTo>
                  <a:pt x="778194" y="5799946"/>
                  <a:pt x="499091" y="5386504"/>
                  <a:pt x="303826" y="4925747"/>
                </a:cubicBezTo>
                <a:cubicBezTo>
                  <a:pt x="101753" y="4448479"/>
                  <a:pt x="0" y="3941996"/>
                  <a:pt x="0" y="3419001"/>
                </a:cubicBezTo>
                <a:cubicBezTo>
                  <a:pt x="0" y="2896006"/>
                  <a:pt x="101753" y="2389524"/>
                  <a:pt x="303826" y="1912255"/>
                </a:cubicBezTo>
                <a:cubicBezTo>
                  <a:pt x="499091" y="1451499"/>
                  <a:pt x="778194" y="1037104"/>
                  <a:pt x="1133254" y="681772"/>
                </a:cubicBezTo>
                <a:cubicBezTo>
                  <a:pt x="1342582" y="471955"/>
                  <a:pt x="1572265" y="289288"/>
                  <a:pt x="1819884" y="134708"/>
                </a:cubicBezTo>
                <a:close/>
              </a:path>
            </a:pathLst>
          </a:custGeom>
          <a:solidFill>
            <a:schemeClr val="bg1">
              <a:alpha val="70000"/>
            </a:schemeClr>
          </a:solidFill>
        </p:spPr>
        <p:txBody>
          <a:bodyPr wrap="square" anchor="ctr">
            <a:noAutofit/>
          </a:bodyPr>
          <a:lstStyle>
            <a:lvl1pPr marL="0" indent="0" algn="ctr">
              <a:buNone/>
              <a:defRPr b="1">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3877196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FB420B-982A-4A71-8405-E6672607BDF0}"/>
              </a:ext>
            </a:extLst>
          </p:cNvPr>
          <p:cNvGrpSpPr/>
          <p:nvPr userDrawn="1"/>
        </p:nvGrpSpPr>
        <p:grpSpPr>
          <a:xfrm>
            <a:off x="8643659" y="591099"/>
            <a:ext cx="2696547" cy="5675457"/>
            <a:chOff x="8253302" y="591099"/>
            <a:chExt cx="2696547" cy="5675457"/>
          </a:xfrm>
        </p:grpSpPr>
        <p:sp>
          <p:nvSpPr>
            <p:cNvPr id="13" name="Shape">
              <a:extLst>
                <a:ext uri="{FF2B5EF4-FFF2-40B4-BE49-F238E27FC236}">
                  <a16:creationId xmlns:a16="http://schemas.microsoft.com/office/drawing/2014/main" id="{CC64E206-895B-A642-B97E-9280DFCEAF0D}"/>
                </a:ext>
              </a:extLst>
            </p:cNvPr>
            <p:cNvSpPr/>
            <p:nvPr/>
          </p:nvSpPr>
          <p:spPr>
            <a:xfrm>
              <a:off x="8253302" y="591099"/>
              <a:ext cx="2696547" cy="5675457"/>
            </a:xfrm>
            <a:custGeom>
              <a:avLst/>
              <a:gdLst/>
              <a:ahLst/>
              <a:cxnLst>
                <a:cxn ang="0">
                  <a:pos x="wd2" y="hd2"/>
                </a:cxn>
                <a:cxn ang="5400000">
                  <a:pos x="wd2" y="hd2"/>
                </a:cxn>
                <a:cxn ang="10800000">
                  <a:pos x="wd2" y="hd2"/>
                </a:cxn>
                <a:cxn ang="16200000">
                  <a:pos x="wd2" y="hd2"/>
                </a:cxn>
              </a:cxnLst>
              <a:rect l="0" t="0" r="r" b="b"/>
              <a:pathLst>
                <a:path w="21600" h="21600" extrusionOk="0">
                  <a:moveTo>
                    <a:pt x="21600" y="20002"/>
                  </a:moveTo>
                  <a:cubicBezTo>
                    <a:pt x="21600" y="20880"/>
                    <a:pt x="20087" y="21600"/>
                    <a:pt x="18237" y="21600"/>
                  </a:cubicBezTo>
                  <a:lnTo>
                    <a:pt x="3363" y="21600"/>
                  </a:lnTo>
                  <a:cubicBezTo>
                    <a:pt x="1513" y="21600"/>
                    <a:pt x="0" y="20880"/>
                    <a:pt x="0" y="20002"/>
                  </a:cubicBezTo>
                  <a:lnTo>
                    <a:pt x="0" y="1598"/>
                  </a:lnTo>
                  <a:cubicBezTo>
                    <a:pt x="0" y="719"/>
                    <a:pt x="1513" y="0"/>
                    <a:pt x="3363" y="0"/>
                  </a:cubicBezTo>
                  <a:lnTo>
                    <a:pt x="18237" y="0"/>
                  </a:lnTo>
                  <a:cubicBezTo>
                    <a:pt x="20087" y="0"/>
                    <a:pt x="21600" y="719"/>
                    <a:pt x="21600" y="1598"/>
                  </a:cubicBezTo>
                  <a:lnTo>
                    <a:pt x="21600" y="20002"/>
                  </a:ln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sp>
          <p:nvSpPr>
            <p:cNvPr id="15" name="Shape">
              <a:extLst>
                <a:ext uri="{FF2B5EF4-FFF2-40B4-BE49-F238E27FC236}">
                  <a16:creationId xmlns:a16="http://schemas.microsoft.com/office/drawing/2014/main" id="{76F08690-8155-7149-8D2D-8907F81E439E}"/>
                </a:ext>
              </a:extLst>
            </p:cNvPr>
            <p:cNvSpPr/>
            <p:nvPr/>
          </p:nvSpPr>
          <p:spPr>
            <a:xfrm>
              <a:off x="9412344" y="5654511"/>
              <a:ext cx="378462" cy="378832"/>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53"/>
                    <a:pt x="16770" y="21600"/>
                    <a:pt x="10800" y="21600"/>
                  </a:cubicBezTo>
                  <a:cubicBezTo>
                    <a:pt x="4830" y="21600"/>
                    <a:pt x="0" y="16753"/>
                    <a:pt x="0" y="10789"/>
                  </a:cubicBezTo>
                  <a:cubicBezTo>
                    <a:pt x="0" y="4847"/>
                    <a:pt x="4830" y="0"/>
                    <a:pt x="10800" y="0"/>
                  </a:cubicBezTo>
                  <a:cubicBezTo>
                    <a:pt x="16770" y="0"/>
                    <a:pt x="21600" y="4847"/>
                    <a:pt x="21600" y="10789"/>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6" name="Shape">
              <a:extLst>
                <a:ext uri="{FF2B5EF4-FFF2-40B4-BE49-F238E27FC236}">
                  <a16:creationId xmlns:a16="http://schemas.microsoft.com/office/drawing/2014/main" id="{6F153367-4DBE-C542-94F9-6522C8762D7F}"/>
                </a:ext>
              </a:extLst>
            </p:cNvPr>
            <p:cNvSpPr/>
            <p:nvPr/>
          </p:nvSpPr>
          <p:spPr>
            <a:xfrm>
              <a:off x="9368178" y="1034607"/>
              <a:ext cx="466795" cy="11309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9"/>
                    <a:pt x="20420" y="21600"/>
                    <a:pt x="18966" y="21600"/>
                  </a:cubicBezTo>
                  <a:lnTo>
                    <a:pt x="2634" y="21600"/>
                  </a:lnTo>
                  <a:cubicBezTo>
                    <a:pt x="1197" y="21600"/>
                    <a:pt x="0" y="16729"/>
                    <a:pt x="0" y="10800"/>
                  </a:cubicBezTo>
                  <a:lnTo>
                    <a:pt x="0" y="10800"/>
                  </a:lnTo>
                  <a:cubicBezTo>
                    <a:pt x="0" y="4871"/>
                    <a:pt x="1180" y="0"/>
                    <a:pt x="2634" y="0"/>
                  </a:cubicBezTo>
                  <a:lnTo>
                    <a:pt x="18966" y="0"/>
                  </a:lnTo>
                  <a:cubicBezTo>
                    <a:pt x="20420" y="71"/>
                    <a:pt x="21600" y="4871"/>
                    <a:pt x="21600" y="10800"/>
                  </a:cubicBezTo>
                  <a:lnTo>
                    <a:pt x="21600" y="10800"/>
                  </a:ln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7" name="Content Placeholder 2">
            <a:extLst>
              <a:ext uri="{FF2B5EF4-FFF2-40B4-BE49-F238E27FC236}">
                <a16:creationId xmlns:a16="http://schemas.microsoft.com/office/drawing/2014/main" id="{211FB036-9C56-CB41-8821-C2C13A550663}"/>
              </a:ext>
            </a:extLst>
          </p:cNvPr>
          <p:cNvSpPr>
            <a:spLocks noGrp="1"/>
          </p:cNvSpPr>
          <p:nvPr userDrawn="1">
            <p:ph sz="half" idx="16" hasCustomPrompt="1"/>
          </p:nvPr>
        </p:nvSpPr>
        <p:spPr>
          <a:xfrm>
            <a:off x="473530" y="510130"/>
            <a:ext cx="7516106"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22" name="Picture Placeholder 2">
            <a:extLst>
              <a:ext uri="{FF2B5EF4-FFF2-40B4-BE49-F238E27FC236}">
                <a16:creationId xmlns:a16="http://schemas.microsoft.com/office/drawing/2014/main" id="{C736CF7B-B7AE-4246-A6CF-8D08BDBDB6F8}"/>
              </a:ext>
            </a:extLst>
          </p:cNvPr>
          <p:cNvSpPr>
            <a:spLocks noGrp="1"/>
          </p:cNvSpPr>
          <p:nvPr>
            <p:ph type="pic" sz="quarter" idx="10"/>
          </p:nvPr>
        </p:nvSpPr>
        <p:spPr>
          <a:xfrm>
            <a:off x="8841577" y="1366842"/>
            <a:ext cx="2300711" cy="4151376"/>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23" name="Date Placeholder 2">
            <a:extLst>
              <a:ext uri="{FF2B5EF4-FFF2-40B4-BE49-F238E27FC236}">
                <a16:creationId xmlns:a16="http://schemas.microsoft.com/office/drawing/2014/main" id="{40B40C88-6069-4E8C-87F2-6B3FF9FBA048}"/>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4" name="Footer Placeholder 3">
            <a:extLst>
              <a:ext uri="{FF2B5EF4-FFF2-40B4-BE49-F238E27FC236}">
                <a16:creationId xmlns:a16="http://schemas.microsoft.com/office/drawing/2014/main" id="{557AF608-26E9-41D5-87FE-74D909832A69}"/>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5" name="Slide Number Placeholder 4">
            <a:extLst>
              <a:ext uri="{FF2B5EF4-FFF2-40B4-BE49-F238E27FC236}">
                <a16:creationId xmlns:a16="http://schemas.microsoft.com/office/drawing/2014/main" id="{443FB835-3FDC-4D23-B140-363F1FC301C5}"/>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274433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946747-B63E-4485-922D-77CACBAA0FEA}"/>
              </a:ext>
            </a:extLst>
          </p:cNvPr>
          <p:cNvGrpSpPr/>
          <p:nvPr userDrawn="1"/>
        </p:nvGrpSpPr>
        <p:grpSpPr>
          <a:xfrm>
            <a:off x="7156636" y="581034"/>
            <a:ext cx="4382349" cy="5695576"/>
            <a:chOff x="7156636" y="581034"/>
            <a:chExt cx="4382349" cy="5695576"/>
          </a:xfrm>
        </p:grpSpPr>
        <p:sp>
          <p:nvSpPr>
            <p:cNvPr id="5" name="Shape">
              <a:extLst>
                <a:ext uri="{FF2B5EF4-FFF2-40B4-BE49-F238E27FC236}">
                  <a16:creationId xmlns:a16="http://schemas.microsoft.com/office/drawing/2014/main" id="{A31C8030-81CD-EA46-A444-DC2F955F0EE2}"/>
                </a:ext>
              </a:extLst>
            </p:cNvPr>
            <p:cNvSpPr/>
            <p:nvPr/>
          </p:nvSpPr>
          <p:spPr>
            <a:xfrm>
              <a:off x="7156636" y="581034"/>
              <a:ext cx="4382349" cy="5695576"/>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noFill/>
            <a:ln w="50800">
              <a:solidFill>
                <a:schemeClr val="bg2"/>
              </a:solidFill>
              <a:miter lim="400000"/>
            </a:ln>
          </p:spPr>
          <p:txBody>
            <a:bodyPr lIns="38100" tIns="38100" rIns="38100" bIns="38100" anchor="ctr"/>
            <a:lstStyle/>
            <a:p>
              <a:pPr>
                <a:defRPr sz="3000">
                  <a:solidFill>
                    <a:srgbClr val="FFFFFF"/>
                  </a:solidFill>
                </a:defRPr>
              </a:pPr>
              <a:endParaRPr sz="3000" dirty="0"/>
            </a:p>
          </p:txBody>
        </p:sp>
        <p:sp>
          <p:nvSpPr>
            <p:cNvPr id="7" name="Shape">
              <a:extLst>
                <a:ext uri="{FF2B5EF4-FFF2-40B4-BE49-F238E27FC236}">
                  <a16:creationId xmlns:a16="http://schemas.microsoft.com/office/drawing/2014/main" id="{FE789B4A-1229-1649-BA8B-EE9AD7FD840B}"/>
                </a:ext>
              </a:extLst>
            </p:cNvPr>
            <p:cNvSpPr/>
            <p:nvPr/>
          </p:nvSpPr>
          <p:spPr>
            <a:xfrm>
              <a:off x="9291617" y="789151"/>
              <a:ext cx="112387" cy="11238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8" name="Shape">
              <a:extLst>
                <a:ext uri="{FF2B5EF4-FFF2-40B4-BE49-F238E27FC236}">
                  <a16:creationId xmlns:a16="http://schemas.microsoft.com/office/drawing/2014/main" id="{4E74DE90-1B4A-A047-8AF2-3D9C110F4003}"/>
                </a:ext>
              </a:extLst>
            </p:cNvPr>
            <p:cNvSpPr/>
            <p:nvPr/>
          </p:nvSpPr>
          <p:spPr>
            <a:xfrm>
              <a:off x="9249474" y="5908863"/>
              <a:ext cx="196672" cy="1968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1" name="Content Placeholder 2">
            <a:extLst>
              <a:ext uri="{FF2B5EF4-FFF2-40B4-BE49-F238E27FC236}">
                <a16:creationId xmlns:a16="http://schemas.microsoft.com/office/drawing/2014/main" id="{F3A639DB-BEB9-1F40-AE91-30D8E7DF88EC}"/>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1780FBE5-C567-4BFF-8EF1-8E0A26AAEC96}"/>
              </a:ext>
            </a:extLst>
          </p:cNvPr>
          <p:cNvSpPr>
            <a:spLocks noGrp="1"/>
          </p:cNvSpPr>
          <p:nvPr>
            <p:ph type="pic" sz="quarter" idx="10"/>
          </p:nvPr>
        </p:nvSpPr>
        <p:spPr>
          <a:xfrm>
            <a:off x="7578446" y="1060077"/>
            <a:ext cx="3538728" cy="4727448"/>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18" name="Date Placeholder 2">
            <a:extLst>
              <a:ext uri="{FF2B5EF4-FFF2-40B4-BE49-F238E27FC236}">
                <a16:creationId xmlns:a16="http://schemas.microsoft.com/office/drawing/2014/main" id="{D3DDAF75-AEF1-47B6-8617-9E79BA1E6E2A}"/>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19" name="Footer Placeholder 3">
            <a:extLst>
              <a:ext uri="{FF2B5EF4-FFF2-40B4-BE49-F238E27FC236}">
                <a16:creationId xmlns:a16="http://schemas.microsoft.com/office/drawing/2014/main" id="{3A116954-C935-4389-BCDA-B98D6BB80568}"/>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0" name="Slide Number Placeholder 4">
            <a:extLst>
              <a:ext uri="{FF2B5EF4-FFF2-40B4-BE49-F238E27FC236}">
                <a16:creationId xmlns:a16="http://schemas.microsoft.com/office/drawing/2014/main" id="{AA02BA5C-47E9-414A-9585-C40F7EF1D38B}"/>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560717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8FF2C3-9C82-440D-99D2-35EBCC21CF46}"/>
              </a:ext>
            </a:extLst>
          </p:cNvPr>
          <p:cNvGrpSpPr/>
          <p:nvPr userDrawn="1"/>
        </p:nvGrpSpPr>
        <p:grpSpPr>
          <a:xfrm>
            <a:off x="6727839" y="1331707"/>
            <a:ext cx="7874503" cy="4207840"/>
            <a:chOff x="6727839" y="1331707"/>
            <a:chExt cx="7874503" cy="4207840"/>
          </a:xfrm>
        </p:grpSpPr>
        <p:grpSp>
          <p:nvGrpSpPr>
            <p:cNvPr id="4" name="Group 3">
              <a:extLst>
                <a:ext uri="{FF2B5EF4-FFF2-40B4-BE49-F238E27FC236}">
                  <a16:creationId xmlns:a16="http://schemas.microsoft.com/office/drawing/2014/main" id="{3DFC6CBA-0FA6-4ED4-B369-046DBF7FE952}"/>
                </a:ext>
              </a:extLst>
            </p:cNvPr>
            <p:cNvGrpSpPr/>
            <p:nvPr userDrawn="1"/>
          </p:nvGrpSpPr>
          <p:grpSpPr>
            <a:xfrm>
              <a:off x="6727839" y="1331707"/>
              <a:ext cx="7874503" cy="4207840"/>
              <a:chOff x="6727839" y="1331707"/>
              <a:chExt cx="7874503" cy="4207840"/>
            </a:xfrm>
          </p:grpSpPr>
          <p:sp>
            <p:nvSpPr>
              <p:cNvPr id="7" name="Shape">
                <a:extLst>
                  <a:ext uri="{FF2B5EF4-FFF2-40B4-BE49-F238E27FC236}">
                    <a16:creationId xmlns:a16="http://schemas.microsoft.com/office/drawing/2014/main" id="{E4FD3640-F549-2248-9D4A-6066DFA27E50}"/>
                  </a:ext>
                </a:extLst>
              </p:cNvPr>
              <p:cNvSpPr/>
              <p:nvPr/>
            </p:nvSpPr>
            <p:spPr>
              <a:xfrm>
                <a:off x="7726060" y="1331707"/>
                <a:ext cx="5893914" cy="3880880"/>
              </a:xfrm>
              <a:custGeom>
                <a:avLst/>
                <a:gdLst/>
                <a:ahLst/>
                <a:cxnLst>
                  <a:cxn ang="0">
                    <a:pos x="wd2" y="hd2"/>
                  </a:cxn>
                  <a:cxn ang="5400000">
                    <a:pos x="wd2" y="hd2"/>
                  </a:cxn>
                  <a:cxn ang="10800000">
                    <a:pos x="wd2" y="hd2"/>
                  </a:cxn>
                  <a:cxn ang="16200000">
                    <a:pos x="wd2" y="hd2"/>
                  </a:cxn>
                </a:cxnLst>
                <a:rect l="0" t="0" r="r" b="b"/>
                <a:pathLst>
                  <a:path w="21599" h="21600" extrusionOk="0">
                    <a:moveTo>
                      <a:pt x="21082" y="0"/>
                    </a:moveTo>
                    <a:lnTo>
                      <a:pt x="519" y="0"/>
                    </a:lnTo>
                    <a:cubicBezTo>
                      <a:pt x="233" y="0"/>
                      <a:pt x="0" y="355"/>
                      <a:pt x="0" y="787"/>
                    </a:cubicBezTo>
                    <a:lnTo>
                      <a:pt x="0" y="21600"/>
                    </a:lnTo>
                    <a:lnTo>
                      <a:pt x="21599" y="21600"/>
                    </a:lnTo>
                    <a:lnTo>
                      <a:pt x="21599" y="787"/>
                    </a:lnTo>
                    <a:cubicBezTo>
                      <a:pt x="21600" y="355"/>
                      <a:pt x="21367" y="0"/>
                      <a:pt x="21082" y="0"/>
                    </a:cubicBez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grpSp>
            <p:nvGrpSpPr>
              <p:cNvPr id="2" name="Group 1">
                <a:extLst>
                  <a:ext uri="{FF2B5EF4-FFF2-40B4-BE49-F238E27FC236}">
                    <a16:creationId xmlns:a16="http://schemas.microsoft.com/office/drawing/2014/main" id="{E808FCD8-5C14-4B59-B4DA-750D08F47D68}"/>
                  </a:ext>
                </a:extLst>
              </p:cNvPr>
              <p:cNvGrpSpPr/>
              <p:nvPr userDrawn="1"/>
            </p:nvGrpSpPr>
            <p:grpSpPr>
              <a:xfrm>
                <a:off x="6727839" y="5189727"/>
                <a:ext cx="7874503" cy="349820"/>
                <a:chOff x="6727839" y="5198975"/>
                <a:chExt cx="7874503" cy="349820"/>
              </a:xfrm>
            </p:grpSpPr>
            <p:sp>
              <p:nvSpPr>
                <p:cNvPr id="11" name="Shape">
                  <a:extLst>
                    <a:ext uri="{FF2B5EF4-FFF2-40B4-BE49-F238E27FC236}">
                      <a16:creationId xmlns:a16="http://schemas.microsoft.com/office/drawing/2014/main" id="{82D9C3B7-8259-DF44-B07B-1BCF500CEA8E}"/>
                    </a:ext>
                  </a:extLst>
                </p:cNvPr>
                <p:cNvSpPr/>
                <p:nvPr/>
              </p:nvSpPr>
              <p:spPr>
                <a:xfrm>
                  <a:off x="6727839" y="5419170"/>
                  <a:ext cx="7874355" cy="129625"/>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dirty="0"/>
                </a:p>
              </p:txBody>
            </p:sp>
            <p:sp>
              <p:nvSpPr>
                <p:cNvPr id="13" name="Rectangle">
                  <a:extLst>
                    <a:ext uri="{FF2B5EF4-FFF2-40B4-BE49-F238E27FC236}">
                      <a16:creationId xmlns:a16="http://schemas.microsoft.com/office/drawing/2014/main" id="{7674E4E3-4118-4F4E-9787-9B54448ABBA3}"/>
                    </a:ext>
                  </a:extLst>
                </p:cNvPr>
                <p:cNvSpPr/>
                <p:nvPr/>
              </p:nvSpPr>
              <p:spPr>
                <a:xfrm>
                  <a:off x="10030779" y="5198975"/>
                  <a:ext cx="1276110" cy="129622"/>
                </a:xfrm>
                <a:prstGeom prst="rect">
                  <a:avLst/>
                </a:prstGeom>
                <a:solidFill>
                  <a:schemeClr val="accent3">
                    <a:lumMod val="40000"/>
                    <a:lumOff val="6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4" name="Shape">
                  <a:extLst>
                    <a:ext uri="{FF2B5EF4-FFF2-40B4-BE49-F238E27FC236}">
                      <a16:creationId xmlns:a16="http://schemas.microsoft.com/office/drawing/2014/main" id="{C1711674-7E91-E649-905D-1770716B0722}"/>
                    </a:ext>
                  </a:extLst>
                </p:cNvPr>
                <p:cNvSpPr/>
                <p:nvPr/>
              </p:nvSpPr>
              <p:spPr>
                <a:xfrm>
                  <a:off x="6727839" y="5198975"/>
                  <a:ext cx="7874503" cy="219903"/>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sz="3000" dirty="0"/>
                </a:p>
              </p:txBody>
            </p:sp>
          </p:grpSp>
        </p:grpSp>
        <p:sp>
          <p:nvSpPr>
            <p:cNvPr id="12" name="Shape">
              <a:extLst>
                <a:ext uri="{FF2B5EF4-FFF2-40B4-BE49-F238E27FC236}">
                  <a16:creationId xmlns:a16="http://schemas.microsoft.com/office/drawing/2014/main" id="{763889E5-57D0-A54F-8B16-B3C039CC8B61}"/>
                </a:ext>
              </a:extLst>
            </p:cNvPr>
            <p:cNvSpPr/>
            <p:nvPr/>
          </p:nvSpPr>
          <p:spPr>
            <a:xfrm>
              <a:off x="10632647" y="1440965"/>
              <a:ext cx="50206" cy="50059"/>
            </a:xfrm>
            <a:custGeom>
              <a:avLst/>
              <a:gdLst/>
              <a:ahLst/>
              <a:cxnLst>
                <a:cxn ang="0">
                  <a:pos x="wd2" y="hd2"/>
                </a:cxn>
                <a:cxn ang="5400000">
                  <a:pos x="wd2" y="hd2"/>
                </a:cxn>
                <a:cxn ang="10800000">
                  <a:pos x="wd2" y="hd2"/>
                </a:cxn>
                <a:cxn ang="16200000">
                  <a:pos x="wd2" y="hd2"/>
                </a:cxn>
              </a:cxnLst>
              <a:rect l="0" t="0" r="r" b="b"/>
              <a:pathLst>
                <a:path w="21600" h="21600" extrusionOk="0">
                  <a:moveTo>
                    <a:pt x="21600" y="10832"/>
                  </a:moveTo>
                  <a:cubicBezTo>
                    <a:pt x="21600" y="16786"/>
                    <a:pt x="16800" y="21600"/>
                    <a:pt x="10800" y="21600"/>
                  </a:cubicBezTo>
                  <a:cubicBezTo>
                    <a:pt x="4863" y="21600"/>
                    <a:pt x="0" y="16786"/>
                    <a:pt x="0" y="10832"/>
                  </a:cubicBezTo>
                  <a:cubicBezTo>
                    <a:pt x="0" y="4814"/>
                    <a:pt x="4863" y="0"/>
                    <a:pt x="10800" y="0"/>
                  </a:cubicBezTo>
                  <a:cubicBezTo>
                    <a:pt x="16863" y="0"/>
                    <a:pt x="21600" y="4877"/>
                    <a:pt x="21600" y="10832"/>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23" name="Content Placeholder 2">
            <a:extLst>
              <a:ext uri="{FF2B5EF4-FFF2-40B4-BE49-F238E27FC236}">
                <a16:creationId xmlns:a16="http://schemas.microsoft.com/office/drawing/2014/main" id="{47381CB9-2764-AC49-99FF-493A9C22C21E}"/>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9A169B2B-D34A-4F61-B560-11EB872E5540}"/>
              </a:ext>
            </a:extLst>
          </p:cNvPr>
          <p:cNvSpPr>
            <a:spLocks noGrp="1"/>
          </p:cNvSpPr>
          <p:nvPr>
            <p:ph type="pic" sz="quarter" idx="10"/>
          </p:nvPr>
        </p:nvSpPr>
        <p:spPr>
          <a:xfrm>
            <a:off x="7990261" y="1558666"/>
            <a:ext cx="5376672" cy="3456432"/>
          </a:xfrm>
          <a:solidFill>
            <a:schemeClr val="bg1">
              <a:alpha val="70000"/>
            </a:schemeClr>
          </a:solidFill>
        </p:spPr>
        <p:txBody>
          <a:bodyPr/>
          <a:lstStyle>
            <a:lvl1pPr>
              <a:defRPr>
                <a:solidFill>
                  <a:schemeClr val="tx1">
                    <a:lumMod val="85000"/>
                    <a:lumOff val="15000"/>
                  </a:schemeClr>
                </a:solidFill>
              </a:defRPr>
            </a:lvl1pPr>
          </a:lstStyle>
          <a:p>
            <a:endParaRPr lang="en-GB" dirty="0"/>
          </a:p>
        </p:txBody>
      </p:sp>
      <p:sp>
        <p:nvSpPr>
          <p:cNvPr id="24" name="Date Placeholder 2">
            <a:extLst>
              <a:ext uri="{FF2B5EF4-FFF2-40B4-BE49-F238E27FC236}">
                <a16:creationId xmlns:a16="http://schemas.microsoft.com/office/drawing/2014/main" id="{A653211A-2571-40FF-95FA-14C491DEFA66}"/>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5" name="Footer Placeholder 3">
            <a:extLst>
              <a:ext uri="{FF2B5EF4-FFF2-40B4-BE49-F238E27FC236}">
                <a16:creationId xmlns:a16="http://schemas.microsoft.com/office/drawing/2014/main" id="{CB1741DB-A880-44A7-ACB3-45E2C6BB5766}"/>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6" name="Slide Number Placeholder 4">
            <a:extLst>
              <a:ext uri="{FF2B5EF4-FFF2-40B4-BE49-F238E27FC236}">
                <a16:creationId xmlns:a16="http://schemas.microsoft.com/office/drawing/2014/main" id="{BC9FB3EC-8D1F-4218-A0CC-6D78B8590260}"/>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102509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4166533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0972"/>
            <a:ext cx="9144000" cy="193899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a:hlinkClick r:id="rId2"/>
          </p:cNvPr>
          <p:cNvPicPr>
            <a:picLocks noChangeAspect="1"/>
          </p:cNvPicPr>
          <p:nvPr userDrawn="1"/>
        </p:nvPicPr>
        <p:blipFill>
          <a:blip r:embed="rId3"/>
          <a:stretch>
            <a:fillRect/>
          </a:stretch>
        </p:blipFill>
        <p:spPr>
          <a:xfrm>
            <a:off x="10200456" y="6214078"/>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8" y="6336797"/>
            <a:ext cx="1470981" cy="307777"/>
            <a:chOff x="8616280" y="6285754"/>
            <a:chExt cx="1470979" cy="307777"/>
          </a:xfrm>
        </p:grpSpPr>
        <p:sp>
          <p:nvSpPr>
            <p:cNvPr id="12" name="TextBox 11"/>
            <p:cNvSpPr txBox="1"/>
            <p:nvPr userDrawn="1"/>
          </p:nvSpPr>
          <p:spPr>
            <a:xfrm>
              <a:off x="8616280" y="6285754"/>
              <a:ext cx="1470979" cy="307777"/>
            </a:xfrm>
            <a:prstGeom prst="rect">
              <a:avLst/>
            </a:prstGeom>
            <a:noFill/>
          </p:spPr>
          <p:txBody>
            <a:bodyPr wrap="none" rtlCol="0">
              <a:spAutoFit/>
            </a:bodyPr>
            <a:lstStyle/>
            <a:p>
              <a:r>
                <a:rPr lang="en-US" sz="1400" dirty="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9514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BD45C8-88CB-5141-97D3-765DDD0D27B6}"/>
              </a:ext>
            </a:extLst>
          </p:cNvPr>
          <p:cNvSpPr>
            <a:spLocks noGrp="1"/>
          </p:cNvSpPr>
          <p:nvPr userDrawn="1">
            <p:ph type="ftr" sz="quarter" idx="11"/>
          </p:nvPr>
        </p:nvSpPr>
        <p:spPr/>
        <p:txBody>
          <a:bodyPr/>
          <a:lstStyle>
            <a:lvl1pPr>
              <a:defRPr>
                <a:solidFill>
                  <a:schemeClr val="bg2"/>
                </a:solidFill>
              </a:defRPr>
            </a:lvl1pPr>
          </a:lstStyle>
          <a:p>
            <a:r>
              <a:rPr lang="en-GB" dirty="0"/>
              <a:t>Your Footer Here</a:t>
            </a:r>
          </a:p>
        </p:txBody>
      </p:sp>
      <p:sp>
        <p:nvSpPr>
          <p:cNvPr id="11" name="Text Placeholder 2">
            <a:extLst>
              <a:ext uri="{FF2B5EF4-FFF2-40B4-BE49-F238E27FC236}">
                <a16:creationId xmlns:a16="http://schemas.microsoft.com/office/drawing/2014/main" id="{0DA34361-30CD-6D4D-8D59-472AB056B3FE}"/>
              </a:ext>
            </a:extLst>
          </p:cNvPr>
          <p:cNvSpPr>
            <a:spLocks noGrp="1"/>
          </p:cNvSpPr>
          <p:nvPr>
            <p:ph type="body" idx="1"/>
          </p:nvPr>
        </p:nvSpPr>
        <p:spPr>
          <a:xfrm>
            <a:off x="2895600" y="4732481"/>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2" name="Title 15">
            <a:extLst>
              <a:ext uri="{FF2B5EF4-FFF2-40B4-BE49-F238E27FC236}">
                <a16:creationId xmlns:a16="http://schemas.microsoft.com/office/drawing/2014/main" id="{E0391372-8BBE-CD4F-A746-C37C71ECE6CA}"/>
              </a:ext>
            </a:extLst>
          </p:cNvPr>
          <p:cNvSpPr>
            <a:spLocks noGrp="1"/>
          </p:cNvSpPr>
          <p:nvPr>
            <p:ph type="title" hasCustomPrompt="1"/>
          </p:nvPr>
        </p:nvSpPr>
        <p:spPr>
          <a:xfrm>
            <a:off x="2895601" y="2017059"/>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54476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FD98DC-C577-7244-BD54-CC0E63B1921C}"/>
              </a:ext>
            </a:extLst>
          </p:cNvPr>
          <p:cNvSpPr>
            <a:spLocks noGrp="1"/>
          </p:cNvSpPr>
          <p:nvPr userDrawn="1">
            <p:ph type="ftr" sz="quarter" idx="11"/>
          </p:nvPr>
        </p:nvSpPr>
        <p:spPr>
          <a:xfrm>
            <a:off x="6008058" y="6356356"/>
            <a:ext cx="3887782"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9841BCE1-9C36-0548-9D2B-4057A7E5C2BF}"/>
              </a:ext>
            </a:extLst>
          </p:cNvPr>
          <p:cNvSpPr>
            <a:spLocks noGrp="1"/>
          </p:cNvSpPr>
          <p:nvPr userDrawn="1">
            <p:ph type="sldNum" sz="quarter" idx="12"/>
          </p:nvPr>
        </p:nvSpPr>
        <p:spPr>
          <a:xfrm>
            <a:off x="10058400" y="6356356"/>
            <a:ext cx="129540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1" name="Text Placeholder 2">
            <a:extLst>
              <a:ext uri="{FF2B5EF4-FFF2-40B4-BE49-F238E27FC236}">
                <a16:creationId xmlns:a16="http://schemas.microsoft.com/office/drawing/2014/main" id="{BE950348-2F25-F540-B053-7F592DB87B63}"/>
              </a:ext>
            </a:extLst>
          </p:cNvPr>
          <p:cNvSpPr>
            <a:spLocks noGrp="1"/>
          </p:cNvSpPr>
          <p:nvPr>
            <p:ph type="body" idx="1"/>
          </p:nvPr>
        </p:nvSpPr>
        <p:spPr>
          <a:xfrm>
            <a:off x="4867836" y="3298128"/>
            <a:ext cx="6400800" cy="800173"/>
          </a:xfrm>
        </p:spPr>
        <p:txBody>
          <a:bodyPr/>
          <a:lstStyle>
            <a:lvl1pPr marL="0" indent="0" algn="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5" name="Title 15">
            <a:extLst>
              <a:ext uri="{FF2B5EF4-FFF2-40B4-BE49-F238E27FC236}">
                <a16:creationId xmlns:a16="http://schemas.microsoft.com/office/drawing/2014/main" id="{9D992882-1119-EA49-9B37-F1149776F13D}"/>
              </a:ext>
            </a:extLst>
          </p:cNvPr>
          <p:cNvSpPr>
            <a:spLocks noGrp="1"/>
          </p:cNvSpPr>
          <p:nvPr>
            <p:ph type="title" hasCustomPrompt="1"/>
          </p:nvPr>
        </p:nvSpPr>
        <p:spPr>
          <a:xfrm>
            <a:off x="4867837" y="582706"/>
            <a:ext cx="6400800" cy="2580636"/>
          </a:xfrm>
        </p:spPr>
        <p:txBody>
          <a:bodyPr anchor="b" anchorCtr="0">
            <a:normAutofit/>
          </a:bodyPr>
          <a:lstStyle>
            <a:lvl1pPr algn="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31372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5F3D56-37DD-7449-ACA9-64C3DA9A195E}"/>
              </a:ext>
            </a:extLst>
          </p:cNvPr>
          <p:cNvSpPr>
            <a:spLocks noGrp="1"/>
          </p:cNvSpPr>
          <p:nvPr userDrawn="1">
            <p:ph type="dt" sz="half" idx="10"/>
          </p:nvPr>
        </p:nvSpPr>
        <p:spPr>
          <a:xfrm>
            <a:off x="838200" y="6356356"/>
            <a:ext cx="1039781" cy="365125"/>
          </a:xfrm>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49F5E3AA-1991-F34C-AA1F-A7775C966290}"/>
              </a:ext>
            </a:extLst>
          </p:cNvPr>
          <p:cNvSpPr>
            <a:spLocks noGrp="1"/>
          </p:cNvSpPr>
          <p:nvPr userDrawn="1">
            <p:ph type="ftr" sz="quarter" idx="11"/>
          </p:nvPr>
        </p:nvSpPr>
        <p:spPr>
          <a:xfrm>
            <a:off x="2529840" y="6356356"/>
            <a:ext cx="7132320"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0E9D8FA4-C217-5442-B039-1D1BBCB8A0ED}"/>
              </a:ext>
            </a:extLst>
          </p:cNvPr>
          <p:cNvSpPr>
            <a:spLocks noGrp="1"/>
          </p:cNvSpPr>
          <p:nvPr userDrawn="1">
            <p:ph type="sldNum" sz="quarter" idx="12"/>
          </p:nvPr>
        </p:nvSpPr>
        <p:spPr>
          <a:xfrm>
            <a:off x="10348470" y="6356356"/>
            <a:ext cx="100533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7" name="Text Placeholder 2">
            <a:extLst>
              <a:ext uri="{FF2B5EF4-FFF2-40B4-BE49-F238E27FC236}">
                <a16:creationId xmlns:a16="http://schemas.microsoft.com/office/drawing/2014/main" id="{F430BFED-B00C-4A4B-B5CA-25795E516E33}"/>
              </a:ext>
            </a:extLst>
          </p:cNvPr>
          <p:cNvSpPr>
            <a:spLocks noGrp="1"/>
          </p:cNvSpPr>
          <p:nvPr>
            <p:ph type="body" idx="1"/>
          </p:nvPr>
        </p:nvSpPr>
        <p:spPr>
          <a:xfrm>
            <a:off x="2895600" y="5476552"/>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8" name="Title 15">
            <a:extLst>
              <a:ext uri="{FF2B5EF4-FFF2-40B4-BE49-F238E27FC236}">
                <a16:creationId xmlns:a16="http://schemas.microsoft.com/office/drawing/2014/main" id="{075D4C14-7751-E14E-8174-25CF3E860AAE}"/>
              </a:ext>
            </a:extLst>
          </p:cNvPr>
          <p:cNvSpPr>
            <a:spLocks noGrp="1"/>
          </p:cNvSpPr>
          <p:nvPr>
            <p:ph type="title" hasCustomPrompt="1"/>
          </p:nvPr>
        </p:nvSpPr>
        <p:spPr>
          <a:xfrm>
            <a:off x="2895601" y="3908612"/>
            <a:ext cx="6400800" cy="1433154"/>
          </a:xfrm>
        </p:spPr>
        <p:txBody>
          <a:bodyPr anchor="b" anchorCtr="0">
            <a:normAutofit/>
          </a:bodyPr>
          <a:lstStyle>
            <a:lvl1pPr algn="ctr">
              <a:defRPr sz="44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204856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57155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3154680" y="391692"/>
            <a:ext cx="840105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3154685" y="1269500"/>
            <a:ext cx="819911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D62F9866-552F-EF43-8DBB-BC1D29B094B8}"/>
              </a:ext>
            </a:extLst>
          </p:cNvPr>
          <p:cNvPicPr>
            <a:picLocks noChangeAspect="1"/>
          </p:cNvPicPr>
          <p:nvPr userDrawn="1"/>
        </p:nvPicPr>
        <p:blipFill>
          <a:blip r:embed="rId3"/>
          <a:stretch>
            <a:fillRect/>
          </a:stretch>
        </p:blipFill>
        <p:spPr>
          <a:xfrm rot="10609061">
            <a:off x="-189223" y="-59963"/>
            <a:ext cx="3485429" cy="2259470"/>
          </a:xfrm>
          <a:prstGeom prst="rect">
            <a:avLst/>
          </a:prstGeom>
        </p:spPr>
      </p:pic>
    </p:spTree>
    <p:extLst>
      <p:ext uri="{BB962C8B-B14F-4D97-AF65-F5344CB8AC3E}">
        <p14:creationId xmlns:p14="http://schemas.microsoft.com/office/powerpoint/2010/main" val="4015176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109238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848868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848867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61FB054C-8153-744C-8459-C9A41063AA80}"/>
              </a:ext>
            </a:extLst>
          </p:cNvPr>
          <p:cNvPicPr>
            <a:picLocks noChangeAspect="1"/>
          </p:cNvPicPr>
          <p:nvPr userDrawn="1"/>
        </p:nvPicPr>
        <p:blipFill>
          <a:blip r:embed="rId3"/>
          <a:stretch>
            <a:fillRect/>
          </a:stretch>
        </p:blipFill>
        <p:spPr>
          <a:xfrm>
            <a:off x="8610601" y="102187"/>
            <a:ext cx="3795316" cy="2460358"/>
          </a:xfrm>
          <a:prstGeom prst="rect">
            <a:avLst/>
          </a:prstGeom>
        </p:spPr>
      </p:pic>
    </p:spTree>
    <p:extLst>
      <p:ext uri="{BB962C8B-B14F-4D97-AF65-F5344CB8AC3E}">
        <p14:creationId xmlns:p14="http://schemas.microsoft.com/office/powerpoint/2010/main" val="395170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1"/>
                </a:solidFill>
              </a:defRPr>
            </a:lvl1pPr>
          </a:lstStyle>
          <a:p>
            <a:pPr lvl="0"/>
            <a:endParaRPr lang="en-US" dirty="0"/>
          </a:p>
        </p:txBody>
      </p:sp>
    </p:spTree>
    <p:extLst>
      <p:ext uri="{BB962C8B-B14F-4D97-AF65-F5344CB8AC3E}">
        <p14:creationId xmlns:p14="http://schemas.microsoft.com/office/powerpoint/2010/main" val="707895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Date</a:t>
            </a:r>
            <a:endParaRPr lang="en-GB"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Your Footer Here</a:t>
            </a: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809C5-EAA0-BC41-804F-8C0058248A03}" type="slidenum">
              <a:rPr lang="en-GB" smtClean="0"/>
              <a:t>‹Nº›</a:t>
            </a:fld>
            <a:endParaRPr lang="en-GB" dirty="0"/>
          </a:p>
        </p:txBody>
      </p:sp>
      <p:sp>
        <p:nvSpPr>
          <p:cNvPr id="7" name="Rectangle 6">
            <a:extLst>
              <a:ext uri="{FF2B5EF4-FFF2-40B4-BE49-F238E27FC236}">
                <a16:creationId xmlns:a16="http://schemas.microsoft.com/office/drawing/2014/main" id="{7BADF6B1-4727-F24C-919A-C94426659708}"/>
              </a:ext>
            </a:extLst>
          </p:cNvPr>
          <p:cNvSpPr/>
          <p:nvPr userDrawn="1"/>
        </p:nvSpPr>
        <p:spPr>
          <a:xfrm rot="5400000">
            <a:off x="11604686"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19712051"/>
      </p:ext>
    </p:extLst>
  </p:cSld>
  <p:clrMap bg1="lt1" tx1="dk1" bg2="lt2" tx2="dk2" accent1="accent1" accent2="accent2" accent3="accent3" accent4="accent4" accent5="accent5" accent6="accent6" hlink="hlink" folHlink="folHlink"/>
  <p:sldLayoutIdLst>
    <p:sldLayoutId id="2147483728" r:id="rId1"/>
    <p:sldLayoutId id="2147483751" r:id="rId2"/>
    <p:sldLayoutId id="2147483752" r:id="rId3"/>
    <p:sldLayoutId id="2147483753" r:id="rId4"/>
    <p:sldLayoutId id="2147483870" r:id="rId5"/>
    <p:sldLayoutId id="2147483872" r:id="rId6"/>
    <p:sldLayoutId id="2147483871" r:id="rId7"/>
    <p:sldLayoutId id="2147483873" r:id="rId8"/>
    <p:sldLayoutId id="2147483759" r:id="rId9"/>
    <p:sldLayoutId id="2147483874" r:id="rId10"/>
    <p:sldLayoutId id="2147483758" r:id="rId11"/>
    <p:sldLayoutId id="2147483745" r:id="rId12"/>
    <p:sldLayoutId id="2147483746" r:id="rId13"/>
    <p:sldLayoutId id="2147483747" r:id="rId14"/>
  </p:sldLayoutIdLst>
  <p:hf hdr="0"/>
  <p:txStyles>
    <p:titleStyle>
      <a:lvl1pPr algn="l" defTabSz="914377"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4"/>
          <a:stretch>
            <a:fillRect/>
          </a:stretch>
        </p:blipFill>
        <p:spPr>
          <a:xfrm>
            <a:off x="4638932" y="341037"/>
            <a:ext cx="2914141" cy="804743"/>
          </a:xfrm>
          <a:prstGeom prst="rect">
            <a:avLst/>
          </a:prstGeom>
        </p:spPr>
      </p:pic>
      <p:sp>
        <p:nvSpPr>
          <p:cNvPr id="5" name="Rectangle 4"/>
          <p:cNvSpPr/>
          <p:nvPr userDrawn="1"/>
        </p:nvSpPr>
        <p:spPr>
          <a:xfrm>
            <a:off x="2185949" y="2158992"/>
            <a:ext cx="7820107" cy="3416320"/>
          </a:xfrm>
          <a:prstGeom prst="rect">
            <a:avLst/>
          </a:prstGeom>
        </p:spPr>
        <p:txBody>
          <a:bodyPr wrap="square" anchor="ctr">
            <a:spAutoFit/>
          </a:bodyPr>
          <a:lstStyle/>
          <a:p>
            <a:pPr algn="ctr" defTabSz="914332"/>
            <a:r>
              <a:rPr lang="en-US" sz="5400" dirty="0">
                <a:solidFill>
                  <a:schemeClr val="bg1"/>
                </a:solidFill>
                <a:latin typeface="Calibri Light" panose="020F0302020204030204" pitchFamily="34" charset="0"/>
              </a:rPr>
              <a:t>Free creative templates, charts, diagrams and maps for your outstanding presentations</a:t>
            </a:r>
          </a:p>
        </p:txBody>
      </p:sp>
    </p:spTree>
    <p:extLst>
      <p:ext uri="{BB962C8B-B14F-4D97-AF65-F5344CB8AC3E}">
        <p14:creationId xmlns:p14="http://schemas.microsoft.com/office/powerpoint/2010/main" val="174879219"/>
      </p:ext>
    </p:extLst>
  </p:cSld>
  <p:clrMap bg1="lt1" tx1="dk1" bg2="lt2" tx2="dk2" accent1="accent1" accent2="accent2" accent3="accent3" accent4="accent4" accent5="accent5" accent6="accent6" hlink="hlink" folHlink="folHlink"/>
  <p:sldLayoutIdLst>
    <p:sldLayoutId id="2147483869" r:id="rId1"/>
    <p:sldLayoutId id="2147483866" r:id="rId2"/>
  </p:sldLayoutIdLst>
  <p:hf hdr="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BA317-9ED8-3241-843D-9CD690DE82BD}"/>
              </a:ext>
            </a:extLst>
          </p:cNvPr>
          <p:cNvSpPr>
            <a:spLocks noGrp="1"/>
          </p:cNvSpPr>
          <p:nvPr>
            <p:ph type="body" idx="1"/>
          </p:nvPr>
        </p:nvSpPr>
        <p:spPr/>
        <p:txBody>
          <a:bodyPr/>
          <a:lstStyle/>
          <a:p>
            <a:r>
              <a:rPr lang="en-US" noProof="1"/>
              <a:t>Restaurante “Calle Real”</a:t>
            </a:r>
          </a:p>
        </p:txBody>
      </p:sp>
      <p:sp>
        <p:nvSpPr>
          <p:cNvPr id="3" name="Title 2">
            <a:extLst>
              <a:ext uri="{FF2B5EF4-FFF2-40B4-BE49-F238E27FC236}">
                <a16:creationId xmlns:a16="http://schemas.microsoft.com/office/drawing/2014/main" id="{89D40476-5D6B-9446-80A7-0251E0A3A5F0}"/>
              </a:ext>
            </a:extLst>
          </p:cNvPr>
          <p:cNvSpPr>
            <a:spLocks noGrp="1"/>
          </p:cNvSpPr>
          <p:nvPr>
            <p:ph type="title"/>
          </p:nvPr>
        </p:nvSpPr>
        <p:spPr/>
        <p:txBody>
          <a:bodyPr/>
          <a:lstStyle/>
          <a:p>
            <a:r>
              <a:rPr lang="en-US" dirty="0"/>
              <a:t>Sistema</a:t>
            </a:r>
            <a:br>
              <a:rPr lang="en-US" dirty="0"/>
            </a:br>
            <a:r>
              <a:rPr lang="en-US" dirty="0"/>
              <a:t>“Calle Real”</a:t>
            </a:r>
          </a:p>
        </p:txBody>
      </p:sp>
      <p:sp>
        <p:nvSpPr>
          <p:cNvPr id="4" name="Picture Placeholder 3">
            <a:extLst>
              <a:ext uri="{FF2B5EF4-FFF2-40B4-BE49-F238E27FC236}">
                <a16:creationId xmlns:a16="http://schemas.microsoft.com/office/drawing/2014/main" id="{92865951-E647-984F-A54D-96CD62A246B6}"/>
              </a:ext>
            </a:extLst>
          </p:cNvPr>
          <p:cNvSpPr>
            <a:spLocks noGrp="1"/>
          </p:cNvSpPr>
          <p:nvPr>
            <p:ph type="pic" sz="quarter" idx="10"/>
          </p:nvPr>
        </p:nvSpPr>
        <p:spPr/>
      </p:sp>
      <p:sp>
        <p:nvSpPr>
          <p:cNvPr id="6" name="TextBox 5">
            <a:extLst>
              <a:ext uri="{FF2B5EF4-FFF2-40B4-BE49-F238E27FC236}">
                <a16:creationId xmlns:a16="http://schemas.microsoft.com/office/drawing/2014/main" id="{52A01FE9-0B16-4880-ABDD-8A61DF195FF1}"/>
              </a:ext>
            </a:extLst>
          </p:cNvPr>
          <p:cNvSpPr txBox="1"/>
          <p:nvPr/>
        </p:nvSpPr>
        <p:spPr>
          <a:xfrm>
            <a:off x="9287770" y="5017283"/>
            <a:ext cx="1686039" cy="461665"/>
          </a:xfrm>
          <a:prstGeom prst="rect">
            <a:avLst/>
          </a:prstGeom>
          <a:noFill/>
        </p:spPr>
        <p:txBody>
          <a:bodyPr wrap="none" rtlCol="0" anchor="ctr">
            <a:spAutoFit/>
          </a:bodyPr>
          <a:lstStyle/>
          <a:p>
            <a:pPr algn="ctr"/>
            <a:r>
              <a:rPr lang="en-US" sz="2400" cap="all" dirty="0">
                <a:solidFill>
                  <a:schemeClr val="tx2"/>
                </a:solidFill>
              </a:rPr>
              <a:t>Your</a:t>
            </a:r>
            <a:r>
              <a:rPr lang="en-US" sz="2400" cap="all" dirty="0">
                <a:solidFill>
                  <a:schemeClr val="accent1"/>
                </a:solidFill>
              </a:rPr>
              <a:t> </a:t>
            </a:r>
            <a:r>
              <a:rPr lang="en-US" sz="2400" b="1" cap="all" dirty="0">
                <a:solidFill>
                  <a:schemeClr val="tx1">
                    <a:lumMod val="85000"/>
                    <a:lumOff val="15000"/>
                  </a:schemeClr>
                </a:solidFill>
              </a:rPr>
              <a:t>Logo</a:t>
            </a:r>
          </a:p>
        </p:txBody>
      </p:sp>
      <p:pic>
        <p:nvPicPr>
          <p:cNvPr id="7" name="Imagen 6">
            <a:extLst>
              <a:ext uri="{FF2B5EF4-FFF2-40B4-BE49-F238E27FC236}">
                <a16:creationId xmlns:a16="http://schemas.microsoft.com/office/drawing/2014/main" id="{9DD2B24E-3C99-4098-A9C4-DAFAA45ED6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72793" y="4203490"/>
            <a:ext cx="2315991" cy="2013032"/>
          </a:xfrm>
          <a:prstGeom prst="rect">
            <a:avLst/>
          </a:prstGeom>
          <a:noFill/>
          <a:ln>
            <a:noFill/>
          </a:ln>
        </p:spPr>
      </p:pic>
    </p:spTree>
    <p:extLst>
      <p:ext uri="{BB962C8B-B14F-4D97-AF65-F5344CB8AC3E}">
        <p14:creationId xmlns:p14="http://schemas.microsoft.com/office/powerpoint/2010/main" val="355756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10</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Modelado del negocio</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9778152">
            <a:off x="9128204" y="730477"/>
            <a:ext cx="1679524" cy="2250562"/>
          </a:xfrm>
          <a:prstGeom prst="rect">
            <a:avLst/>
          </a:prstGeom>
          <a:effectLst>
            <a:outerShdw blurRad="266700" dist="38100" dir="2700000" sx="102000" sy="102000" algn="tl" rotWithShape="0">
              <a:prstClr val="black">
                <a:alpha val="31000"/>
              </a:prstClr>
            </a:outerShdw>
          </a:effectLst>
        </p:spPr>
      </p:pic>
      <p:pic>
        <p:nvPicPr>
          <p:cNvPr id="3074" name="Picture 2">
            <a:extLst>
              <a:ext uri="{FF2B5EF4-FFF2-40B4-BE49-F238E27FC236}">
                <a16:creationId xmlns:a16="http://schemas.microsoft.com/office/drawing/2014/main" id="{479FB2CE-3EDD-4FD3-AEBB-6F9AB6DB6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20804"/>
            <a:ext cx="9344394" cy="501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55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11</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a:t>Alcances y Objetivos</a:t>
            </a:r>
          </a:p>
        </p:txBody>
      </p:sp>
    </p:spTree>
    <p:extLst>
      <p:ext uri="{BB962C8B-B14F-4D97-AF65-F5344CB8AC3E}">
        <p14:creationId xmlns:p14="http://schemas.microsoft.com/office/powerpoint/2010/main" val="117334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12</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Objetivos</a:t>
            </a:r>
            <a:r>
              <a:rPr lang="en-US" dirty="0"/>
              <a:t> del </a:t>
            </a:r>
            <a:r>
              <a:rPr lang="en-US" dirty="0" err="1"/>
              <a:t>proyecto</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a:bodyPr>
          <a:lstStyle/>
          <a:p>
            <a:pPr marL="0" indent="0" algn="just">
              <a:lnSpc>
                <a:spcPct val="150000"/>
              </a:lnSpc>
              <a:buNone/>
            </a:pPr>
            <a:r>
              <a:rPr lang="es-GT" sz="1800" dirty="0">
                <a:effectLst/>
                <a:latin typeface="Arial" panose="020B0604020202020204" pitchFamily="34" charset="0"/>
                <a:ea typeface="Calibri" panose="020F0502020204030204" pitchFamily="34" charset="0"/>
              </a:rPr>
              <a:t>Entregar una solución informática que permita cubrir una necesidad existente actualmente en el Restaurante de comida típica Calle Real, en donde hay una carencia de un sistema que apoye la gestión, agilice los procesos y permita mantener un manejo de información detallada de forma segura y adecuada correspondiente a las distintas actividades que se requieren cumplir respecto al servicio y atención al cliente</a:t>
            </a:r>
            <a:endParaRPr lang="en-US" noProof="1"/>
          </a:p>
        </p:txBody>
      </p:sp>
      <p:sp>
        <p:nvSpPr>
          <p:cNvPr id="6" name="Marcador de texto 5">
            <a:extLst>
              <a:ext uri="{FF2B5EF4-FFF2-40B4-BE49-F238E27FC236}">
                <a16:creationId xmlns:a16="http://schemas.microsoft.com/office/drawing/2014/main" id="{B51DA8A3-2B74-41BE-BC74-2B971C3BF140}"/>
              </a:ext>
            </a:extLst>
          </p:cNvPr>
          <p:cNvSpPr>
            <a:spLocks noGrp="1"/>
          </p:cNvSpPr>
          <p:nvPr>
            <p:ph type="body" sz="quarter" idx="13"/>
          </p:nvPr>
        </p:nvSpPr>
        <p:spPr>
          <a:xfrm>
            <a:off x="3056362" y="1483970"/>
            <a:ext cx="8199119" cy="552450"/>
          </a:xfrm>
        </p:spPr>
        <p:txBody>
          <a:bodyPr>
            <a:normAutofit lnSpcReduction="10000"/>
          </a:bodyPr>
          <a:lstStyle/>
          <a:p>
            <a:r>
              <a:rPr lang="es-GT" sz="3600" dirty="0"/>
              <a:t>Objetivo General</a:t>
            </a:r>
          </a:p>
        </p:txBody>
      </p:sp>
    </p:spTree>
    <p:extLst>
      <p:ext uri="{BB962C8B-B14F-4D97-AF65-F5344CB8AC3E}">
        <p14:creationId xmlns:p14="http://schemas.microsoft.com/office/powerpoint/2010/main" val="307913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13</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Alcances</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fontScale="92500" lnSpcReduction="10000"/>
          </a:bodyPr>
          <a:lstStyle/>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almacenara información de los en Proveedores y de los clientes, así también proporcionara criterios de búsqueda basados en nombres, direcciones, números de teléfonos y búsquedas más específicas.</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generará informes con la información contenida mediante distintos criterios de búsqueda definidos por el usuario. </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contemplara avisos para los próximos eventos contemplados en cotizaciones </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contara con ventas rápidas las cuales no serán necesarias el uso de una mesa para hacer el pedido siendo comida con servicio para llevar </a:t>
            </a:r>
            <a:endParaRPr lang="es-GT"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9566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DED988-E2D4-974C-BE03-D4BAE9F24EBE}"/>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064E90A-7A88-4D4D-B601-6531A0EA2379}"/>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B5CAE3A-CA5C-A64D-82D6-619D3ED9F8A5}"/>
              </a:ext>
            </a:extLst>
          </p:cNvPr>
          <p:cNvSpPr>
            <a:spLocks noGrp="1"/>
          </p:cNvSpPr>
          <p:nvPr>
            <p:ph type="sldNum" sz="quarter" idx="12"/>
          </p:nvPr>
        </p:nvSpPr>
        <p:spPr/>
        <p:txBody>
          <a:bodyPr/>
          <a:lstStyle/>
          <a:p>
            <a:fld id="{CE7809C5-EAA0-BC41-804F-8C0058248A03}" type="slidenum">
              <a:rPr lang="en-GB" smtClean="0"/>
              <a:t>14</a:t>
            </a:fld>
            <a:endParaRPr lang="en-GB" dirty="0"/>
          </a:p>
        </p:txBody>
      </p:sp>
      <p:sp>
        <p:nvSpPr>
          <p:cNvPr id="6" name="Title 5">
            <a:extLst>
              <a:ext uri="{FF2B5EF4-FFF2-40B4-BE49-F238E27FC236}">
                <a16:creationId xmlns:a16="http://schemas.microsoft.com/office/drawing/2014/main" id="{549B16DE-7281-E946-8196-9CD9B9D87D51}"/>
              </a:ext>
            </a:extLst>
          </p:cNvPr>
          <p:cNvSpPr>
            <a:spLocks noGrp="1"/>
          </p:cNvSpPr>
          <p:nvPr>
            <p:ph type="title"/>
          </p:nvPr>
        </p:nvSpPr>
        <p:spPr>
          <a:xfrm>
            <a:off x="0" y="-1120877"/>
            <a:ext cx="7418420" cy="2726385"/>
          </a:xfrm>
        </p:spPr>
        <p:txBody>
          <a:bodyPr>
            <a:normAutofit/>
          </a:bodyPr>
          <a:lstStyle/>
          <a:p>
            <a:r>
              <a:rPr lang="en-US" sz="5400" dirty="0" err="1"/>
              <a:t>Estudios</a:t>
            </a:r>
            <a:r>
              <a:rPr lang="en-US" sz="5400" dirty="0"/>
              <a:t> de </a:t>
            </a:r>
            <a:r>
              <a:rPr lang="en-US" sz="5400" dirty="0" err="1"/>
              <a:t>Factibilidad</a:t>
            </a:r>
            <a:r>
              <a:rPr lang="en-US" sz="5400" dirty="0"/>
              <a:t> </a:t>
            </a:r>
          </a:p>
        </p:txBody>
      </p:sp>
    </p:spTree>
    <p:extLst>
      <p:ext uri="{BB962C8B-B14F-4D97-AF65-F5344CB8AC3E}">
        <p14:creationId xmlns:p14="http://schemas.microsoft.com/office/powerpoint/2010/main" val="675268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15</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Operacional</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p:txBody>
          <a:bodyPr/>
          <a:lstStyle/>
          <a:p>
            <a:pPr marL="0" indent="0">
              <a:lnSpc>
                <a:spcPct val="200000"/>
              </a:lnSpc>
              <a:buNone/>
            </a:pPr>
            <a:r>
              <a:rPr lang="es-US" sz="1800" dirty="0">
                <a:effectLst/>
                <a:latin typeface="Arial" panose="020B0604020202020204" pitchFamily="34" charset="0"/>
                <a:ea typeface="Calibri" panose="020F0502020204030204" pitchFamily="34" charset="0"/>
                <a:cs typeface="Arial" panose="020B0604020202020204" pitchFamily="34" charset="0"/>
              </a:rPr>
              <a:t>La administradora de la empresa está capacitada a un nivel de usuario apto para poder manipular de forma correcta el sistema a desarrollar</a:t>
            </a:r>
            <a:r>
              <a:rPr lang="es-GT" sz="1800" dirty="0">
                <a:latin typeface="Calibri" panose="020F0502020204030204" pitchFamily="34" charset="0"/>
                <a:ea typeface="Calibri" panose="020F0502020204030204" pitchFamily="34" charset="0"/>
                <a:cs typeface="Arial" panose="020B0604020202020204" pitchFamily="34" charset="0"/>
              </a:rPr>
              <a:t> </a:t>
            </a:r>
            <a:r>
              <a:rPr lang="es-US" sz="1800" dirty="0">
                <a:effectLst/>
                <a:latin typeface="Arial" panose="020B0604020202020204" pitchFamily="34" charset="0"/>
                <a:ea typeface="Calibri" panose="020F0502020204030204" pitchFamily="34" charset="0"/>
                <a:cs typeface="Arial" panose="020B0604020202020204" pitchFamily="34" charset="0"/>
              </a:rPr>
              <a:t>Por lo tanto, basándonos en la factibilidad operacional podemos decir que es factible realizar el proyecto.</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endParaRPr lang="en-US" noProof="1"/>
          </a:p>
        </p:txBody>
      </p:sp>
    </p:spTree>
    <p:extLst>
      <p:ext uri="{BB962C8B-B14F-4D97-AF65-F5344CB8AC3E}">
        <p14:creationId xmlns:p14="http://schemas.microsoft.com/office/powerpoint/2010/main" val="2047379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16</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Legal</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838200" y="1719397"/>
            <a:ext cx="10515600" cy="4819521"/>
          </a:xfrm>
        </p:spPr>
        <p:txBody>
          <a:bodyPr>
            <a:normAutofit/>
          </a:bodyPr>
          <a:lstStyle/>
          <a:p>
            <a:pPr marL="0" indent="0">
              <a:lnSpc>
                <a:spcPct val="200000"/>
              </a:lnSpc>
              <a:spcBef>
                <a:spcPts val="200"/>
              </a:spcBef>
              <a:buNone/>
            </a:pPr>
            <a:r>
              <a:rPr lang="es-US" sz="2400" b="1" dirty="0">
                <a:effectLst/>
                <a:latin typeface="Arial" panose="020B0604020202020204" pitchFamily="34" charset="0"/>
                <a:ea typeface="Times New Roman" panose="02020603050405020304" pitchFamily="18" charset="0"/>
                <a:cs typeface="Times New Roman" panose="02020603050405020304" pitchFamily="18" charset="0"/>
              </a:rPr>
              <a:t>Las licencias para el software a emplearse</a:t>
            </a:r>
          </a:p>
          <a:p>
            <a:pPr marL="0" indent="0">
              <a:lnSpc>
                <a:spcPct val="200000"/>
              </a:lnSpc>
              <a:spcBef>
                <a:spcPts val="200"/>
              </a:spcBef>
              <a:buNone/>
            </a:pPr>
            <a:endParaRPr lang="es-US" sz="24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200000"/>
              </a:lnSpc>
              <a:spcBef>
                <a:spcPts val="200"/>
              </a:spcBef>
              <a:buNone/>
            </a:pPr>
            <a:r>
              <a:rPr lang="es-US" sz="2400" b="1" dirty="0">
                <a:effectLst/>
                <a:latin typeface="Arial" panose="020B0604020202020204" pitchFamily="34" charset="0"/>
                <a:ea typeface="Times New Roman" panose="02020603050405020304" pitchFamily="18" charset="0"/>
                <a:cs typeface="Times New Roman" panose="02020603050405020304" pitchFamily="18" charset="0"/>
              </a:rPr>
              <a:t>Contrato de servicios</a:t>
            </a:r>
          </a:p>
        </p:txBody>
      </p:sp>
    </p:spTree>
    <p:extLst>
      <p:ext uri="{BB962C8B-B14F-4D97-AF65-F5344CB8AC3E}">
        <p14:creationId xmlns:p14="http://schemas.microsoft.com/office/powerpoint/2010/main" val="2000472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17</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buNone/>
            </a:pPr>
            <a:r>
              <a:rPr lang="es-US" dirty="0">
                <a:effectLst/>
                <a:latin typeface="Arial" panose="020B0604020202020204" pitchFamily="34" charset="0"/>
                <a:ea typeface="Calibri" panose="020F0502020204030204" pitchFamily="34" charset="0"/>
                <a:cs typeface="Times New Roman" panose="02020603050405020304" pitchFamily="18" charset="0"/>
              </a:rPr>
              <a:t>Actualmente en el restaurante no cuenta con ningún elemento electrónico para poder implementar el software pedido, por lo cual debe realizar la inversión en uno nuevo, pero también podemos tomar en cuenta que si cuenta con servicio de internet esto nos ayuda a poder conectarnos a la web </a:t>
            </a: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674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18</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Características mínimas para tomar en cuenta si se desea comprar un equipo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a 4">
            <a:extLst>
              <a:ext uri="{FF2B5EF4-FFF2-40B4-BE49-F238E27FC236}">
                <a16:creationId xmlns:a16="http://schemas.microsoft.com/office/drawing/2014/main" id="{73D29C88-09B0-40C0-AB62-7C203A8EB0BA}"/>
              </a:ext>
            </a:extLst>
          </p:cNvPr>
          <p:cNvGraphicFramePr>
            <a:graphicFrameLocks noGrp="1"/>
          </p:cNvGraphicFramePr>
          <p:nvPr>
            <p:extLst>
              <p:ext uri="{D42A27DB-BD31-4B8C-83A1-F6EECF244321}">
                <p14:modId xmlns:p14="http://schemas.microsoft.com/office/powerpoint/2010/main" val="109221341"/>
              </p:ext>
            </p:extLst>
          </p:nvPr>
        </p:nvGraphicFramePr>
        <p:xfrm>
          <a:off x="3224315" y="2868207"/>
          <a:ext cx="5743370" cy="3408603"/>
        </p:xfrm>
        <a:graphic>
          <a:graphicData uri="http://schemas.openxmlformats.org/drawingml/2006/table">
            <a:tbl>
              <a:tblPr firstRow="1" firstCol="1" bandRow="1">
                <a:tableStyleId>{5C22544A-7EE6-4342-B048-85BDC9FD1C3A}</a:tableStyleId>
              </a:tblPr>
              <a:tblGrid>
                <a:gridCol w="2037634">
                  <a:extLst>
                    <a:ext uri="{9D8B030D-6E8A-4147-A177-3AD203B41FA5}">
                      <a16:colId xmlns:a16="http://schemas.microsoft.com/office/drawing/2014/main" val="2910517786"/>
                    </a:ext>
                  </a:extLst>
                </a:gridCol>
                <a:gridCol w="2128066">
                  <a:extLst>
                    <a:ext uri="{9D8B030D-6E8A-4147-A177-3AD203B41FA5}">
                      <a16:colId xmlns:a16="http://schemas.microsoft.com/office/drawing/2014/main" val="1544716286"/>
                    </a:ext>
                  </a:extLst>
                </a:gridCol>
                <a:gridCol w="1577670">
                  <a:extLst>
                    <a:ext uri="{9D8B030D-6E8A-4147-A177-3AD203B41FA5}">
                      <a16:colId xmlns:a16="http://schemas.microsoft.com/office/drawing/2014/main" val="262736168"/>
                    </a:ext>
                  </a:extLst>
                </a:gridCol>
              </a:tblGrid>
              <a:tr h="309873">
                <a:tc>
                  <a:txBody>
                    <a:bodyPr/>
                    <a:lstStyle/>
                    <a:p>
                      <a:pPr algn="ctr">
                        <a:lnSpc>
                          <a:spcPct val="200000"/>
                        </a:lnSpc>
                        <a:spcAft>
                          <a:spcPts val="1000"/>
                        </a:spcAft>
                      </a:pPr>
                      <a:r>
                        <a:rPr lang="es-GT" sz="1100">
                          <a:effectLst/>
                        </a:rPr>
                        <a:t>Componentes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Especificaciones mínimas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Precio estimado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1416585"/>
                  </a:ext>
                </a:extLst>
              </a:tr>
              <a:tr h="309873">
                <a:tc>
                  <a:txBody>
                    <a:bodyPr/>
                    <a:lstStyle/>
                    <a:p>
                      <a:pPr algn="ctr">
                        <a:lnSpc>
                          <a:spcPct val="200000"/>
                        </a:lnSpc>
                        <a:spcAft>
                          <a:spcPts val="1000"/>
                        </a:spcAft>
                      </a:pPr>
                      <a:r>
                        <a:rPr lang="es-US" sz="1100">
                          <a:effectLst/>
                        </a:rPr>
                        <a:t>Procesador del equipo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CPU 1.8</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4436013"/>
                  </a:ext>
                </a:extLst>
              </a:tr>
              <a:tr h="309873">
                <a:tc>
                  <a:txBody>
                    <a:bodyPr/>
                    <a:lstStyle/>
                    <a:p>
                      <a:pPr algn="ctr">
                        <a:lnSpc>
                          <a:spcPct val="200000"/>
                        </a:lnSpc>
                        <a:spcAft>
                          <a:spcPts val="1000"/>
                        </a:spcAft>
                      </a:pPr>
                      <a:r>
                        <a:rPr lang="es-US" sz="1100">
                          <a:effectLst/>
                        </a:rPr>
                        <a:t>Memoria RAM</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Q186</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193156"/>
                  </a:ext>
                </a:extLst>
              </a:tr>
              <a:tr h="309873">
                <a:tc>
                  <a:txBody>
                    <a:bodyPr/>
                    <a:lstStyle/>
                    <a:p>
                      <a:pPr algn="ctr">
                        <a:lnSpc>
                          <a:spcPct val="200000"/>
                        </a:lnSpc>
                        <a:spcAft>
                          <a:spcPts val="1000"/>
                        </a:spcAft>
                      </a:pPr>
                      <a:r>
                        <a:rPr lang="es-US" sz="1100">
                          <a:effectLst/>
                        </a:rPr>
                        <a:t>Disco Duro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160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Q58.5</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4458800"/>
                  </a:ext>
                </a:extLst>
              </a:tr>
              <a:tr h="309873">
                <a:tc>
                  <a:txBody>
                    <a:bodyPr/>
                    <a:lstStyle/>
                    <a:p>
                      <a:pPr algn="ctr">
                        <a:lnSpc>
                          <a:spcPct val="200000"/>
                        </a:lnSpc>
                        <a:spcAft>
                          <a:spcPts val="1000"/>
                        </a:spcAft>
                      </a:pPr>
                      <a:r>
                        <a:rPr lang="es-US" sz="1100">
                          <a:effectLst/>
                        </a:rPr>
                        <a:t>Tarjeta de Video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9152425"/>
                  </a:ext>
                </a:extLst>
              </a:tr>
              <a:tr h="309873">
                <a:tc>
                  <a:txBody>
                    <a:bodyPr/>
                    <a:lstStyle/>
                    <a:p>
                      <a:pPr algn="ctr">
                        <a:lnSpc>
                          <a:spcPct val="200000"/>
                        </a:lnSpc>
                        <a:spcAft>
                          <a:spcPts val="1000"/>
                        </a:spcAft>
                      </a:pPr>
                      <a:r>
                        <a:rPr lang="es-US" sz="1100">
                          <a:effectLst/>
                        </a:rPr>
                        <a:t>Mouse</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4785132"/>
                  </a:ext>
                </a:extLst>
              </a:tr>
              <a:tr h="309873">
                <a:tc>
                  <a:txBody>
                    <a:bodyPr/>
                    <a:lstStyle/>
                    <a:p>
                      <a:pPr algn="ctr">
                        <a:lnSpc>
                          <a:spcPct val="200000"/>
                        </a:lnSpc>
                        <a:spcAft>
                          <a:spcPts val="1000"/>
                        </a:spcAft>
                      </a:pPr>
                      <a:r>
                        <a:rPr lang="es-US" sz="1100">
                          <a:effectLst/>
                        </a:rPr>
                        <a:t>Teclado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6908361"/>
                  </a:ext>
                </a:extLst>
              </a:tr>
              <a:tr h="309873">
                <a:tc>
                  <a:txBody>
                    <a:bodyPr/>
                    <a:lstStyle/>
                    <a:p>
                      <a:pPr algn="ctr">
                        <a:lnSpc>
                          <a:spcPct val="200000"/>
                        </a:lnSpc>
                        <a:spcAft>
                          <a:spcPts val="1000"/>
                        </a:spcAft>
                      </a:pPr>
                      <a:r>
                        <a:rPr lang="es-US" sz="1100">
                          <a:effectLst/>
                        </a:rPr>
                        <a:t>2 monitores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1024x768 pixeles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Q1000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6431686"/>
                  </a:ext>
                </a:extLst>
              </a:tr>
              <a:tr h="309873">
                <a:tc>
                  <a:txBody>
                    <a:bodyPr/>
                    <a:lstStyle/>
                    <a:p>
                      <a:pPr algn="ctr">
                        <a:lnSpc>
                          <a:spcPct val="200000"/>
                        </a:lnSpc>
                        <a:spcAft>
                          <a:spcPts val="1000"/>
                        </a:spcAft>
                      </a:pPr>
                      <a:r>
                        <a:rPr lang="es-US" sz="1100">
                          <a:effectLst/>
                        </a:rPr>
                        <a:t>Monitor táctil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Q950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380856"/>
                  </a:ext>
                </a:extLst>
              </a:tr>
              <a:tr h="309873">
                <a:tc>
                  <a:txBody>
                    <a:bodyPr/>
                    <a:lstStyle/>
                    <a:p>
                      <a:pPr algn="ctr">
                        <a:lnSpc>
                          <a:spcPct val="200000"/>
                        </a:lnSpc>
                        <a:spcAft>
                          <a:spcPts val="1000"/>
                        </a:spcAft>
                        <a:tabLst>
                          <a:tab pos="1219200" algn="l"/>
                        </a:tabLs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0021863"/>
                  </a:ext>
                </a:extLst>
              </a:tr>
              <a:tr h="309873">
                <a:tc>
                  <a:txBody>
                    <a:bodyPr/>
                    <a:lstStyle/>
                    <a:p>
                      <a:pPr algn="ctr">
                        <a:lnSpc>
                          <a:spcPct val="200000"/>
                        </a:lnSpc>
                        <a:spcAft>
                          <a:spcPts val="1000"/>
                        </a:spcAft>
                      </a:pPr>
                      <a:r>
                        <a:rPr lang="es-US" sz="1100">
                          <a:effectLst/>
                        </a:rPr>
                        <a:t>total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dirty="0">
                          <a:effectLst/>
                        </a:rPr>
                        <a:t>Q2694.5</a:t>
                      </a:r>
                      <a:endParaRPr lang="es-G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2493743"/>
                  </a:ext>
                </a:extLst>
              </a:tr>
            </a:tbl>
          </a:graphicData>
        </a:graphic>
      </p:graphicFrame>
      <p:sp>
        <p:nvSpPr>
          <p:cNvPr id="6" name="Rectangle 1">
            <a:extLst>
              <a:ext uri="{FF2B5EF4-FFF2-40B4-BE49-F238E27FC236}">
                <a16:creationId xmlns:a16="http://schemas.microsoft.com/office/drawing/2014/main" id="{5238BB25-4F01-4A22-9BB0-48A95D2EB734}"/>
              </a:ext>
            </a:extLst>
          </p:cNvPr>
          <p:cNvSpPr>
            <a:spLocks noChangeArrowheads="1"/>
          </p:cNvSpPr>
          <p:nvPr/>
        </p:nvSpPr>
        <p:spPr bwMode="auto">
          <a:xfrm>
            <a:off x="3223680" y="2867858"/>
            <a:ext cx="12491244" cy="49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GT"/>
          </a:p>
        </p:txBody>
      </p:sp>
    </p:spTree>
    <p:extLst>
      <p:ext uri="{BB962C8B-B14F-4D97-AF65-F5344CB8AC3E}">
        <p14:creationId xmlns:p14="http://schemas.microsoft.com/office/powerpoint/2010/main" val="100400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19</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Económica</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spcBef>
                <a:spcPts val="200"/>
              </a:spcBef>
              <a:buNone/>
            </a:pPr>
            <a:r>
              <a:rPr lang="es-US" sz="3600" b="1" dirty="0">
                <a:effectLst/>
                <a:latin typeface="Arial" panose="020B0604020202020204" pitchFamily="34" charset="0"/>
                <a:ea typeface="Times New Roman" panose="02020603050405020304" pitchFamily="18" charset="0"/>
                <a:cs typeface="Times New Roman" panose="02020603050405020304" pitchFamily="18" charset="0"/>
              </a:rPr>
              <a:t> Costos de Personal</a:t>
            </a:r>
          </a:p>
          <a:p>
            <a:pPr marL="0" indent="0">
              <a:lnSpc>
                <a:spcPct val="200000"/>
              </a:lnSpc>
              <a:spcBef>
                <a:spcPts val="200"/>
              </a:spcBef>
              <a:buNone/>
            </a:pPr>
            <a:r>
              <a:rPr lang="es-GT" sz="3600" b="1" dirty="0">
                <a:effectLst/>
                <a:latin typeface="Arial" panose="020B0604020202020204" pitchFamily="34" charset="0"/>
                <a:ea typeface="Times New Roman" panose="02020603050405020304" pitchFamily="18" charset="0"/>
                <a:cs typeface="Times New Roman" panose="02020603050405020304" pitchFamily="18" charset="0"/>
              </a:rPr>
              <a:t>Costos de desarrollo</a:t>
            </a:r>
            <a:endParaRPr lang="es-GT"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135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F5383-4E0C-C842-A19B-9FE2981914CF}"/>
              </a:ext>
            </a:extLst>
          </p:cNvPr>
          <p:cNvSpPr>
            <a:spLocks noGrp="1"/>
          </p:cNvSpPr>
          <p:nvPr>
            <p:ph type="ftr" sz="quarter" idx="11"/>
          </p:nvPr>
        </p:nvSpPr>
        <p:spPr/>
        <p:txBody>
          <a:bodyPr/>
          <a:lstStyle/>
          <a:p>
            <a:r>
              <a:rPr lang="en-GB" dirty="0"/>
              <a:t>Your Footer Here</a:t>
            </a:r>
          </a:p>
        </p:txBody>
      </p:sp>
      <p:sp>
        <p:nvSpPr>
          <p:cNvPr id="4" name="Title 3">
            <a:extLst>
              <a:ext uri="{FF2B5EF4-FFF2-40B4-BE49-F238E27FC236}">
                <a16:creationId xmlns:a16="http://schemas.microsoft.com/office/drawing/2014/main" id="{B860B229-2EEB-3547-8202-5D888527A238}"/>
              </a:ext>
            </a:extLst>
          </p:cNvPr>
          <p:cNvSpPr>
            <a:spLocks noGrp="1"/>
          </p:cNvSpPr>
          <p:nvPr>
            <p:ph type="title"/>
          </p:nvPr>
        </p:nvSpPr>
        <p:spPr/>
        <p:txBody>
          <a:bodyPr/>
          <a:lstStyle/>
          <a:p>
            <a:r>
              <a:rPr lang="es-419" dirty="0"/>
              <a:t>Restaurante</a:t>
            </a:r>
            <a:r>
              <a:rPr lang="en-US" dirty="0"/>
              <a:t> de comida </a:t>
            </a:r>
            <a:r>
              <a:rPr lang="gl-ES" dirty="0"/>
              <a:t>Típica</a:t>
            </a:r>
            <a:r>
              <a:rPr lang="en-US" dirty="0"/>
              <a:t> “Calle Real”</a:t>
            </a:r>
          </a:p>
        </p:txBody>
      </p:sp>
    </p:spTree>
    <p:extLst>
      <p:ext uri="{BB962C8B-B14F-4D97-AF65-F5344CB8AC3E}">
        <p14:creationId xmlns:p14="http://schemas.microsoft.com/office/powerpoint/2010/main" val="275241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20</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Económica</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spcBef>
                <a:spcPts val="200"/>
              </a:spcBef>
              <a:buNone/>
            </a:pPr>
            <a:r>
              <a:rPr lang="es-US" sz="3600" b="1" dirty="0">
                <a:effectLst/>
                <a:latin typeface="Arial" panose="020B0604020202020204" pitchFamily="34" charset="0"/>
                <a:ea typeface="Times New Roman" panose="02020603050405020304" pitchFamily="18" charset="0"/>
                <a:cs typeface="Times New Roman" panose="02020603050405020304" pitchFamily="18" charset="0"/>
              </a:rPr>
              <a:t> Costos de Personal</a:t>
            </a:r>
          </a:p>
          <a:p>
            <a:pPr marL="0" indent="0">
              <a:lnSpc>
                <a:spcPct val="200000"/>
              </a:lnSpc>
              <a:spcBef>
                <a:spcPts val="200"/>
              </a:spcBef>
              <a:buNone/>
            </a:pPr>
            <a:r>
              <a:rPr lang="es-GT" sz="3600" b="1" dirty="0">
                <a:effectLst/>
                <a:latin typeface="Arial" panose="020B0604020202020204" pitchFamily="34" charset="0"/>
                <a:ea typeface="Times New Roman" panose="02020603050405020304" pitchFamily="18" charset="0"/>
                <a:cs typeface="Times New Roman" panose="02020603050405020304" pitchFamily="18" charset="0"/>
              </a:rPr>
              <a:t>Costos de desarrollo</a:t>
            </a:r>
            <a:endParaRPr lang="es-GT"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727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2FD3BF3-03D6-41E8-ABFF-B66621AA6EA4}"/>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9B48154D-3892-4E96-8056-2A70EFD7EDC7}"/>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2537ADED-B169-45E5-B015-FFFD03B0AC0B}"/>
              </a:ext>
            </a:extLst>
          </p:cNvPr>
          <p:cNvSpPr>
            <a:spLocks noGrp="1"/>
          </p:cNvSpPr>
          <p:nvPr>
            <p:ph type="sldNum" sz="quarter" idx="12"/>
          </p:nvPr>
        </p:nvSpPr>
        <p:spPr/>
        <p:txBody>
          <a:bodyPr/>
          <a:lstStyle/>
          <a:p>
            <a:fld id="{CE7809C5-EAA0-BC41-804F-8C0058248A03}" type="slidenum">
              <a:rPr lang="en-GB" smtClean="0"/>
              <a:pPr/>
              <a:t>21</a:t>
            </a:fld>
            <a:endParaRPr lang="en-GB" dirty="0"/>
          </a:p>
        </p:txBody>
      </p:sp>
      <p:sp>
        <p:nvSpPr>
          <p:cNvPr id="5" name="Título 4">
            <a:extLst>
              <a:ext uri="{FF2B5EF4-FFF2-40B4-BE49-F238E27FC236}">
                <a16:creationId xmlns:a16="http://schemas.microsoft.com/office/drawing/2014/main" id="{53B85775-E7D0-468B-8CB6-1AB1181BC7EC}"/>
              </a:ext>
            </a:extLst>
          </p:cNvPr>
          <p:cNvSpPr>
            <a:spLocks noGrp="1"/>
          </p:cNvSpPr>
          <p:nvPr>
            <p:ph type="title"/>
          </p:nvPr>
        </p:nvSpPr>
        <p:spPr/>
        <p:txBody>
          <a:bodyPr/>
          <a:lstStyle/>
          <a:p>
            <a:r>
              <a:rPr lang="es-GT" dirty="0"/>
              <a:t>Caso hipotético del desarrollo </a:t>
            </a:r>
          </a:p>
        </p:txBody>
      </p:sp>
      <p:pic>
        <p:nvPicPr>
          <p:cNvPr id="11" name="Marcador de contenido 10">
            <a:extLst>
              <a:ext uri="{FF2B5EF4-FFF2-40B4-BE49-F238E27FC236}">
                <a16:creationId xmlns:a16="http://schemas.microsoft.com/office/drawing/2014/main" id="{41165ABB-C8CC-4191-AB6C-FC02CB1E3AD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34913" y="2103438"/>
            <a:ext cx="5922174" cy="4186237"/>
          </a:xfrm>
          <a:prstGeom prst="rect">
            <a:avLst/>
          </a:prstGeom>
          <a:noFill/>
          <a:ln>
            <a:noFill/>
          </a:ln>
        </p:spPr>
      </p:pic>
    </p:spTree>
    <p:extLst>
      <p:ext uri="{BB962C8B-B14F-4D97-AF65-F5344CB8AC3E}">
        <p14:creationId xmlns:p14="http://schemas.microsoft.com/office/powerpoint/2010/main" val="2570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3A57DC-60CC-4C37-8A24-8FAC0EFA6A96}"/>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44A557C0-2F86-40D2-AEED-2B1F095DB6E1}"/>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7BDFFD77-125D-4523-B75A-0D5CBF0D8F62}"/>
              </a:ext>
            </a:extLst>
          </p:cNvPr>
          <p:cNvSpPr>
            <a:spLocks noGrp="1"/>
          </p:cNvSpPr>
          <p:nvPr>
            <p:ph type="sldNum" sz="quarter" idx="12"/>
          </p:nvPr>
        </p:nvSpPr>
        <p:spPr/>
        <p:txBody>
          <a:bodyPr/>
          <a:lstStyle/>
          <a:p>
            <a:fld id="{CE7809C5-EAA0-BC41-804F-8C0058248A03}" type="slidenum">
              <a:rPr lang="en-GB" smtClean="0"/>
              <a:pPr/>
              <a:t>22</a:t>
            </a:fld>
            <a:endParaRPr lang="en-GB" dirty="0"/>
          </a:p>
        </p:txBody>
      </p:sp>
      <mc:AlternateContent xmlns:mc="http://schemas.openxmlformats.org/markup-compatibility/2006">
        <mc:Choice xmlns:a14="http://schemas.microsoft.com/office/drawing/2010/main" Requires="a14">
          <p:sp>
            <p:nvSpPr>
              <p:cNvPr id="6" name="Marcador de contenido 5">
                <a:extLst>
                  <a:ext uri="{FF2B5EF4-FFF2-40B4-BE49-F238E27FC236}">
                    <a16:creationId xmlns:a16="http://schemas.microsoft.com/office/drawing/2014/main" id="{8C24A291-93F7-48DA-80BB-DAEBCF3DD463}"/>
                  </a:ext>
                </a:extLst>
              </p:cNvPr>
              <p:cNvSpPr>
                <a:spLocks noGrp="1"/>
              </p:cNvSpPr>
              <p:nvPr>
                <p:ph idx="1"/>
              </p:nvPr>
            </p:nvSpPr>
            <p:spPr>
              <a:xfrm>
                <a:off x="838200" y="1145894"/>
                <a:ext cx="10515600" cy="902825"/>
              </a:xfrm>
            </p:spPr>
            <p:txBody>
              <a:bodyPr/>
              <a:lstStyle/>
              <a:p>
                <a:pPr marL="0" indent="0">
                  <a:buNone/>
                </a:pPr>
                <a14:m>
                  <m:oMathPara xmlns:m="http://schemas.openxmlformats.org/officeDocument/2006/math">
                    <m:oMathParaPr>
                      <m:jc m:val="centerGroup"/>
                    </m:oMathParaPr>
                    <m:oMath xmlns:m="http://schemas.openxmlformats.org/officeDocument/2006/math">
                      <m:r>
                        <a:rPr lang="es-US" sz="1800" i="1" smtClean="0">
                          <a:effectLst/>
                          <a:latin typeface="Cambria Math" panose="02040503050406030204" pitchFamily="18" charset="0"/>
                          <a:ea typeface="Calibri" panose="020F0502020204030204" pitchFamily="34" charset="0"/>
                          <a:cs typeface="Arial" panose="020B0604020202020204" pitchFamily="34" charset="0"/>
                        </a:rPr>
                        <m:t>𝐶𝑜𝑠𝑡𝑜</m:t>
                      </m:r>
                      <m:r>
                        <a:rPr lang="es-US" sz="1800" i="1" smtClean="0">
                          <a:effectLst/>
                          <a:latin typeface="Cambria Math" panose="02040503050406030204" pitchFamily="18" charset="0"/>
                          <a:ea typeface="Calibri" panose="020F0502020204030204" pitchFamily="34" charset="0"/>
                          <a:cs typeface="Arial" panose="020B0604020202020204" pitchFamily="34" charset="0"/>
                        </a:rPr>
                        <m:t> </m:t>
                      </m:r>
                      <m:r>
                        <a:rPr lang="es-US" sz="1800" i="1" smtClean="0">
                          <a:effectLst/>
                          <a:latin typeface="Cambria Math" panose="02040503050406030204" pitchFamily="18" charset="0"/>
                          <a:ea typeface="Calibri" panose="020F0502020204030204" pitchFamily="34" charset="0"/>
                          <a:cs typeface="Arial" panose="020B0604020202020204" pitchFamily="34" charset="0"/>
                        </a:rPr>
                        <m:t>𝑝𝑜𝑟</m:t>
                      </m:r>
                      <m:r>
                        <a:rPr lang="es-US" sz="1800" i="1" smtClean="0">
                          <a:effectLst/>
                          <a:latin typeface="Cambria Math" panose="02040503050406030204" pitchFamily="18" charset="0"/>
                          <a:ea typeface="Calibri" panose="020F0502020204030204" pitchFamily="34" charset="0"/>
                          <a:cs typeface="Arial" panose="020B0604020202020204" pitchFamily="34" charset="0"/>
                        </a:rPr>
                        <m:t> </m:t>
                      </m:r>
                      <m:r>
                        <a:rPr lang="es-US" sz="1800" i="1" smtClean="0">
                          <a:effectLst/>
                          <a:latin typeface="Cambria Math" panose="02040503050406030204" pitchFamily="18" charset="0"/>
                          <a:ea typeface="Calibri" panose="020F0502020204030204" pitchFamily="34" charset="0"/>
                          <a:cs typeface="Arial" panose="020B0604020202020204" pitchFamily="34" charset="0"/>
                        </a:rPr>
                        <m:t>h𝑜𝑟𝑎</m:t>
                      </m:r>
                      <m:r>
                        <a:rPr lang="es-US" sz="1800" i="1" smtClean="0">
                          <a:effectLst/>
                          <a:latin typeface="Cambria Math" panose="02040503050406030204" pitchFamily="18" charset="0"/>
                          <a:ea typeface="Calibri" panose="020F0502020204030204" pitchFamily="34" charset="0"/>
                          <a:cs typeface="Arial" panose="020B0604020202020204" pitchFamily="34" charset="0"/>
                        </a:rPr>
                        <m:t>=</m:t>
                      </m:r>
                      <m:f>
                        <m:fPr>
                          <m:ctrlPr>
                            <a:rPr lang="es-GT" i="1">
                              <a:effectLst/>
                              <a:latin typeface="Cambria Math" panose="02040503050406030204" pitchFamily="18" charset="0"/>
                              <a:cs typeface="Arial" panose="020B0604020202020204" pitchFamily="34" charset="0"/>
                            </a:rPr>
                          </m:ctrlPr>
                        </m:fPr>
                        <m:num>
                          <m:r>
                            <a:rPr lang="es-US" sz="1800" i="1">
                              <a:effectLst/>
                              <a:latin typeface="Cambria Math" panose="02040503050406030204" pitchFamily="18" charset="0"/>
                              <a:ea typeface="Calibri" panose="020F0502020204030204" pitchFamily="34" charset="0"/>
                              <a:cs typeface="Arial" panose="020B0604020202020204" pitchFamily="34" charset="0"/>
                            </a:rPr>
                            <m:t>𝑄</m:t>
                          </m:r>
                          <m:r>
                            <a:rPr lang="es-US" sz="1800" i="1">
                              <a:effectLst/>
                              <a:latin typeface="Cambria Math" panose="02040503050406030204" pitchFamily="18" charset="0"/>
                              <a:ea typeface="Calibri" panose="020F0502020204030204" pitchFamily="34" charset="0"/>
                              <a:cs typeface="Arial" panose="020B0604020202020204" pitchFamily="34" charset="0"/>
                            </a:rPr>
                            <m:t>3,000(</m:t>
                          </m:r>
                          <m:r>
                            <a:rPr lang="es-US" sz="1800" i="1">
                              <a:effectLst/>
                              <a:latin typeface="Cambria Math" panose="02040503050406030204" pitchFamily="18" charset="0"/>
                              <a:ea typeface="Calibri" panose="020F0502020204030204" pitchFamily="34" charset="0"/>
                              <a:cs typeface="Arial" panose="020B0604020202020204" pitchFamily="34" charset="0"/>
                            </a:rPr>
                            <m:t>𝑆𝑢𝑒𝑙𝑑𝑜</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𝑚𝑒𝑛𝑠𝑢𝑎𝑙</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𝑒𝑠𝑡𝑖𝑚𝑎𝑑𝑜</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𝑝𝑎𝑟𝑎</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𝑑𝑒𝑠𝑎𝑟𝑟𝑜𝑙𝑎𝑑𝑜𝑟</m:t>
                          </m:r>
                          <m:r>
                            <a:rPr lang="es-US" sz="1800" i="1">
                              <a:effectLst/>
                              <a:latin typeface="Cambria Math" panose="02040503050406030204" pitchFamily="18" charset="0"/>
                              <a:ea typeface="Calibri" panose="020F0502020204030204" pitchFamily="34" charset="0"/>
                              <a:cs typeface="Arial" panose="020B0604020202020204" pitchFamily="34" charset="0"/>
                            </a:rPr>
                            <m:t>)</m:t>
                          </m:r>
                        </m:num>
                        <m:den>
                          <m:r>
                            <a:rPr lang="es-US" sz="1800" i="1">
                              <a:effectLst/>
                              <a:latin typeface="Cambria Math" panose="02040503050406030204" pitchFamily="18" charset="0"/>
                              <a:ea typeface="Calibri" panose="020F0502020204030204" pitchFamily="34" charset="0"/>
                              <a:cs typeface="Arial" panose="020B0604020202020204" pitchFamily="34" charset="0"/>
                            </a:rPr>
                            <m:t>176 </m:t>
                          </m:r>
                          <m:r>
                            <a:rPr lang="es-US" sz="1800" i="1">
                              <a:effectLst/>
                              <a:latin typeface="Cambria Math" panose="02040503050406030204" pitchFamily="18" charset="0"/>
                              <a:ea typeface="Calibri" panose="020F0502020204030204" pitchFamily="34" charset="0"/>
                              <a:cs typeface="Arial" panose="020B0604020202020204" pitchFamily="34" charset="0"/>
                            </a:rPr>
                            <m:t>h𝑜𝑟𝑎𝑠</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h𝑜𝑟𝑎𝑠</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𝑙𝑎𝑏𝑜𝑟𝑎𝑙𝑒𝑠</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𝑝𝑜𝑟</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𝑚𝑒𝑠</m:t>
                          </m:r>
                          <m:r>
                            <a:rPr lang="es-US" sz="1800" i="1">
                              <a:effectLst/>
                              <a:latin typeface="Cambria Math" panose="02040503050406030204" pitchFamily="18" charset="0"/>
                              <a:ea typeface="Calibri" panose="020F0502020204030204" pitchFamily="34" charset="0"/>
                              <a:cs typeface="Arial" panose="020B0604020202020204" pitchFamily="34" charset="0"/>
                            </a:rPr>
                            <m:t> )</m:t>
                          </m:r>
                        </m:den>
                      </m:f>
                      <m:r>
                        <a:rPr lang="es-US" sz="1800" i="1">
                          <a:effectLst/>
                          <a:latin typeface="Cambria Math" panose="02040503050406030204" pitchFamily="18" charset="0"/>
                          <a:ea typeface="Calibri" panose="020F0502020204030204" pitchFamily="34" charset="0"/>
                          <a:cs typeface="Arial" panose="020B0604020202020204" pitchFamily="34" charset="0"/>
                        </a:rPr>
                        <m:t>=</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𝑸</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𝟏𝟕</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𝟎𝟒</m:t>
                      </m:r>
                    </m:oMath>
                  </m:oMathPara>
                </a14:m>
                <a:endParaRPr lang="es-GT" b="1" dirty="0"/>
              </a:p>
            </p:txBody>
          </p:sp>
        </mc:Choice>
        <mc:Fallback>
          <p:sp>
            <p:nvSpPr>
              <p:cNvPr id="6" name="Marcador de contenido 5">
                <a:extLst>
                  <a:ext uri="{FF2B5EF4-FFF2-40B4-BE49-F238E27FC236}">
                    <a16:creationId xmlns:a16="http://schemas.microsoft.com/office/drawing/2014/main" id="{8C24A291-93F7-48DA-80BB-DAEBCF3DD463}"/>
                  </a:ext>
                </a:extLst>
              </p:cNvPr>
              <p:cNvSpPr>
                <a:spLocks noGrp="1" noRot="1" noChangeAspect="1" noMove="1" noResize="1" noEditPoints="1" noAdjustHandles="1" noChangeArrowheads="1" noChangeShapeType="1" noTextEdit="1"/>
              </p:cNvSpPr>
              <p:nvPr>
                <p:ph idx="1"/>
              </p:nvPr>
            </p:nvSpPr>
            <p:spPr>
              <a:xfrm>
                <a:off x="838200" y="1145894"/>
                <a:ext cx="10515600" cy="902825"/>
              </a:xfrm>
              <a:blipFill>
                <a:blip r:embed="rId2"/>
                <a:stretch>
                  <a:fillRect/>
                </a:stretch>
              </a:blipFill>
            </p:spPr>
            <p:txBody>
              <a:bodyPr/>
              <a:lstStyle/>
              <a:p>
                <a:r>
                  <a:rPr lang="es-GT">
                    <a:noFill/>
                  </a:rPr>
                  <a:t> </a:t>
                </a:r>
              </a:p>
            </p:txBody>
          </p:sp>
        </mc:Fallback>
      </mc:AlternateContent>
      <p:sp>
        <p:nvSpPr>
          <p:cNvPr id="11" name="Content Placeholder 8">
            <a:extLst>
              <a:ext uri="{FF2B5EF4-FFF2-40B4-BE49-F238E27FC236}">
                <a16:creationId xmlns:a16="http://schemas.microsoft.com/office/drawing/2014/main" id="{17906D7C-1814-4CC8-A6B8-80C79BB030A0}"/>
              </a:ext>
            </a:extLst>
          </p:cNvPr>
          <p:cNvSpPr txBox="1">
            <a:spLocks/>
          </p:cNvSpPr>
          <p:nvPr/>
        </p:nvSpPr>
        <p:spPr>
          <a:xfrm>
            <a:off x="553063" y="2025445"/>
            <a:ext cx="11147323" cy="4225189"/>
          </a:xfrm>
          <a:prstGeom prst="rect">
            <a:avLst/>
          </a:prstGeom>
        </p:spPr>
        <p:txBody>
          <a:bodyPr vert="horz" lIns="0" tIns="91440" rIns="0" bIns="45720" rtlCol="0">
            <a:normAutofit/>
          </a:bodyPr>
          <a:lstStyle>
            <a:lvl1pPr marL="228594" indent="-228594" algn="l" defTabSz="914377" rtl="0" eaLnBrk="1" latinLnBrk="0" hangingPunct="1">
              <a:lnSpc>
                <a:spcPct val="90000"/>
              </a:lnSpc>
              <a:spcBef>
                <a:spcPts val="1000"/>
              </a:spcBef>
              <a:spcAft>
                <a:spcPts val="1800"/>
              </a:spcAft>
              <a:buFont typeface="Arial" panose="020B0604020202020204" pitchFamily="34" charset="0"/>
              <a:buChar char="•"/>
              <a:defRPr sz="2400" kern="1200">
                <a:solidFill>
                  <a:schemeClr val="bg1"/>
                </a:solidFill>
                <a:latin typeface="+mn-lt"/>
                <a:ea typeface="+mn-ea"/>
                <a:cs typeface="+mn-cs"/>
              </a:defRPr>
            </a:lvl1pPr>
            <a:lvl2pPr marL="685783" indent="-228594" algn="l" defTabSz="914377" rtl="0" eaLnBrk="1" latinLnBrk="0" hangingPunct="1">
              <a:lnSpc>
                <a:spcPct val="90000"/>
              </a:lnSpc>
              <a:spcBef>
                <a:spcPts val="500"/>
              </a:spcBef>
              <a:spcAft>
                <a:spcPts val="1800"/>
              </a:spcAft>
              <a:buFont typeface="Arial" panose="020B0604020202020204" pitchFamily="34" charset="0"/>
              <a:buChar char="•"/>
              <a:defRPr sz="2000" kern="1200">
                <a:solidFill>
                  <a:schemeClr val="bg1"/>
                </a:solidFill>
                <a:latin typeface="+mn-lt"/>
                <a:ea typeface="+mn-ea"/>
                <a:cs typeface="+mn-cs"/>
              </a:defRPr>
            </a:lvl2pPr>
            <a:lvl3pPr marL="1142971" indent="-228594" algn="l" defTabSz="914377" rtl="0" eaLnBrk="1" latinLnBrk="0" hangingPunct="1">
              <a:lnSpc>
                <a:spcPct val="90000"/>
              </a:lnSpc>
              <a:spcBef>
                <a:spcPts val="500"/>
              </a:spcBef>
              <a:spcAft>
                <a:spcPts val="1800"/>
              </a:spcAft>
              <a:buFont typeface="Arial" panose="020B0604020202020204" pitchFamily="34" charset="0"/>
              <a:buChar char="•"/>
              <a:defRPr sz="1800" kern="1200">
                <a:solidFill>
                  <a:schemeClr val="bg1"/>
                </a:solidFill>
                <a:latin typeface="+mn-lt"/>
                <a:ea typeface="+mn-ea"/>
                <a:cs typeface="+mn-cs"/>
              </a:defRPr>
            </a:lvl3pPr>
            <a:lvl4pPr marL="1600160"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200"/>
              </a:spcBef>
              <a:buFont typeface="Arial" panose="020B0604020202020204" pitchFamily="34" charset="0"/>
              <a:buNone/>
            </a:pPr>
            <a:r>
              <a:rPr lang="es-US" sz="3600" b="1" dirty="0">
                <a:latin typeface="Arial" panose="020B0604020202020204" pitchFamily="34" charset="0"/>
                <a:ea typeface="Times New Roman" panose="02020603050405020304" pitchFamily="18" charset="0"/>
                <a:cs typeface="Times New Roman" panose="02020603050405020304" pitchFamily="18" charset="0"/>
              </a:rPr>
              <a:t> </a:t>
            </a:r>
            <a:endParaRPr lang="es-GT" sz="18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Tabla 11">
            <a:extLst>
              <a:ext uri="{FF2B5EF4-FFF2-40B4-BE49-F238E27FC236}">
                <a16:creationId xmlns:a16="http://schemas.microsoft.com/office/drawing/2014/main" id="{97A9F093-6C30-41B7-B051-127C72ED4072}"/>
              </a:ext>
            </a:extLst>
          </p:cNvPr>
          <p:cNvGraphicFramePr>
            <a:graphicFrameLocks noGrp="1"/>
          </p:cNvGraphicFramePr>
          <p:nvPr>
            <p:extLst>
              <p:ext uri="{D42A27DB-BD31-4B8C-83A1-F6EECF244321}">
                <p14:modId xmlns:p14="http://schemas.microsoft.com/office/powerpoint/2010/main" val="3561577956"/>
              </p:ext>
            </p:extLst>
          </p:nvPr>
        </p:nvGraphicFramePr>
        <p:xfrm>
          <a:off x="2083443" y="2449594"/>
          <a:ext cx="7720314" cy="3262512"/>
        </p:xfrm>
        <a:graphic>
          <a:graphicData uri="http://schemas.openxmlformats.org/drawingml/2006/table">
            <a:tbl>
              <a:tblPr firstRow="1" firstCol="1" bandRow="1">
                <a:tableStyleId>{5C22544A-7EE6-4342-B048-85BDC9FD1C3A}</a:tableStyleId>
              </a:tblPr>
              <a:tblGrid>
                <a:gridCol w="1787531">
                  <a:extLst>
                    <a:ext uri="{9D8B030D-6E8A-4147-A177-3AD203B41FA5}">
                      <a16:colId xmlns:a16="http://schemas.microsoft.com/office/drawing/2014/main" val="2876030477"/>
                    </a:ext>
                  </a:extLst>
                </a:gridCol>
                <a:gridCol w="1752550">
                  <a:extLst>
                    <a:ext uri="{9D8B030D-6E8A-4147-A177-3AD203B41FA5}">
                      <a16:colId xmlns:a16="http://schemas.microsoft.com/office/drawing/2014/main" val="1453979169"/>
                    </a:ext>
                  </a:extLst>
                </a:gridCol>
                <a:gridCol w="1366009">
                  <a:extLst>
                    <a:ext uri="{9D8B030D-6E8A-4147-A177-3AD203B41FA5}">
                      <a16:colId xmlns:a16="http://schemas.microsoft.com/office/drawing/2014/main" val="2943681806"/>
                    </a:ext>
                  </a:extLst>
                </a:gridCol>
                <a:gridCol w="1651979">
                  <a:extLst>
                    <a:ext uri="{9D8B030D-6E8A-4147-A177-3AD203B41FA5}">
                      <a16:colId xmlns:a16="http://schemas.microsoft.com/office/drawing/2014/main" val="2159889650"/>
                    </a:ext>
                  </a:extLst>
                </a:gridCol>
                <a:gridCol w="1162245">
                  <a:extLst>
                    <a:ext uri="{9D8B030D-6E8A-4147-A177-3AD203B41FA5}">
                      <a16:colId xmlns:a16="http://schemas.microsoft.com/office/drawing/2014/main" val="3937159254"/>
                    </a:ext>
                  </a:extLst>
                </a:gridCol>
              </a:tblGrid>
              <a:tr h="985092">
                <a:tc>
                  <a:txBody>
                    <a:bodyPr/>
                    <a:lstStyle/>
                    <a:p>
                      <a:pPr algn="ctr">
                        <a:lnSpc>
                          <a:spcPct val="200000"/>
                        </a:lnSpc>
                        <a:spcAft>
                          <a:spcPts val="1000"/>
                        </a:spcAft>
                      </a:pPr>
                      <a:r>
                        <a:rPr lang="es-US" sz="1600">
                          <a:effectLst/>
                        </a:rPr>
                        <a:t>Actividad</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Duración (Horas)</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Costo por Hora</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Puesto</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Total</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7870742"/>
                  </a:ext>
                </a:extLst>
              </a:tr>
              <a:tr h="455484">
                <a:tc>
                  <a:txBody>
                    <a:bodyPr/>
                    <a:lstStyle/>
                    <a:p>
                      <a:pPr algn="ctr">
                        <a:lnSpc>
                          <a:spcPct val="200000"/>
                        </a:lnSpc>
                        <a:spcAft>
                          <a:spcPts val="1000"/>
                        </a:spcAft>
                      </a:pPr>
                      <a:r>
                        <a:rPr lang="es-US" sz="1600">
                          <a:effectLst/>
                        </a:rPr>
                        <a:t>Diseño</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36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Q613.44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608907"/>
                  </a:ext>
                </a:extLst>
              </a:tr>
              <a:tr h="455484">
                <a:tc>
                  <a:txBody>
                    <a:bodyPr/>
                    <a:lstStyle/>
                    <a:p>
                      <a:pPr algn="ctr">
                        <a:lnSpc>
                          <a:spcPct val="200000"/>
                        </a:lnSpc>
                        <a:spcAft>
                          <a:spcPts val="1000"/>
                        </a:spcAft>
                      </a:pPr>
                      <a:r>
                        <a:rPr lang="es-US" sz="1600">
                          <a:effectLst/>
                        </a:rPr>
                        <a:t>Desarrollo</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86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Q1465.44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7335592"/>
                  </a:ext>
                </a:extLst>
              </a:tr>
              <a:tr h="455484">
                <a:tc>
                  <a:txBody>
                    <a:bodyPr/>
                    <a:lstStyle/>
                    <a:p>
                      <a:pPr algn="ctr">
                        <a:lnSpc>
                          <a:spcPct val="200000"/>
                        </a:lnSpc>
                        <a:spcAft>
                          <a:spcPts val="1000"/>
                        </a:spcAft>
                      </a:pPr>
                      <a:r>
                        <a:rPr lang="es-US" sz="1600">
                          <a:effectLst/>
                        </a:rPr>
                        <a:t>Implementación</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72</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Q1226.88</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9138858"/>
                  </a:ext>
                </a:extLst>
              </a:tr>
              <a:tr h="455484">
                <a:tc>
                  <a:txBody>
                    <a:bodyPr/>
                    <a:lstStyle/>
                    <a:p>
                      <a:pPr algn="ctr">
                        <a:lnSpc>
                          <a:spcPct val="200000"/>
                        </a:lnSpc>
                        <a:spcAft>
                          <a:spcPts val="1000"/>
                        </a:spcAft>
                      </a:pPr>
                      <a:r>
                        <a:rPr lang="es-US" sz="1600">
                          <a:effectLst/>
                        </a:rPr>
                        <a:t>Pruebas</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14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Q238.56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5537836"/>
                  </a:ext>
                </a:extLst>
              </a:tr>
              <a:tr h="455484">
                <a:tc>
                  <a:txBody>
                    <a:bodyPr/>
                    <a:lstStyle/>
                    <a:p>
                      <a:pPr algn="ctr">
                        <a:lnSpc>
                          <a:spcPct val="200000"/>
                        </a:lnSpc>
                        <a:spcAft>
                          <a:spcPts val="1000"/>
                        </a:spcAft>
                      </a:pPr>
                      <a:r>
                        <a:rPr lang="es-US" sz="1600">
                          <a:effectLst/>
                        </a:rPr>
                        <a:t>Total</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206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 </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dirty="0">
                          <a:effectLst/>
                        </a:rPr>
                        <a:t>Q3544.32</a:t>
                      </a:r>
                      <a:endParaRPr lang="es-G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8428869"/>
                  </a:ext>
                </a:extLst>
              </a:tr>
            </a:tbl>
          </a:graphicData>
        </a:graphic>
      </p:graphicFrame>
    </p:spTree>
    <p:extLst>
      <p:ext uri="{BB962C8B-B14F-4D97-AF65-F5344CB8AC3E}">
        <p14:creationId xmlns:p14="http://schemas.microsoft.com/office/powerpoint/2010/main" val="184606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3A57DC-60CC-4C37-8A24-8FAC0EFA6A96}"/>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44A557C0-2F86-40D2-AEED-2B1F095DB6E1}"/>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7BDFFD77-125D-4523-B75A-0D5CBF0D8F62}"/>
              </a:ext>
            </a:extLst>
          </p:cNvPr>
          <p:cNvSpPr>
            <a:spLocks noGrp="1"/>
          </p:cNvSpPr>
          <p:nvPr>
            <p:ph type="sldNum" sz="quarter" idx="12"/>
          </p:nvPr>
        </p:nvSpPr>
        <p:spPr/>
        <p:txBody>
          <a:bodyPr/>
          <a:lstStyle/>
          <a:p>
            <a:fld id="{CE7809C5-EAA0-BC41-804F-8C0058248A03}" type="slidenum">
              <a:rPr lang="en-GB" smtClean="0"/>
              <a:pPr/>
              <a:t>23</a:t>
            </a:fld>
            <a:endParaRPr lang="en-GB" dirty="0"/>
          </a:p>
        </p:txBody>
      </p:sp>
      <p:sp>
        <p:nvSpPr>
          <p:cNvPr id="11" name="Content Placeholder 8">
            <a:extLst>
              <a:ext uri="{FF2B5EF4-FFF2-40B4-BE49-F238E27FC236}">
                <a16:creationId xmlns:a16="http://schemas.microsoft.com/office/drawing/2014/main" id="{17906D7C-1814-4CC8-A6B8-80C79BB030A0}"/>
              </a:ext>
            </a:extLst>
          </p:cNvPr>
          <p:cNvSpPr txBox="1">
            <a:spLocks/>
          </p:cNvSpPr>
          <p:nvPr/>
        </p:nvSpPr>
        <p:spPr>
          <a:xfrm>
            <a:off x="553063" y="2025445"/>
            <a:ext cx="11147323" cy="4225189"/>
          </a:xfrm>
          <a:prstGeom prst="rect">
            <a:avLst/>
          </a:prstGeom>
        </p:spPr>
        <p:txBody>
          <a:bodyPr vert="horz" lIns="0" tIns="91440" rIns="0" bIns="45720" rtlCol="0">
            <a:normAutofit/>
          </a:bodyPr>
          <a:lstStyle>
            <a:lvl1pPr marL="228594" indent="-228594" algn="l" defTabSz="914377" rtl="0" eaLnBrk="1" latinLnBrk="0" hangingPunct="1">
              <a:lnSpc>
                <a:spcPct val="90000"/>
              </a:lnSpc>
              <a:spcBef>
                <a:spcPts val="1000"/>
              </a:spcBef>
              <a:spcAft>
                <a:spcPts val="1800"/>
              </a:spcAft>
              <a:buFont typeface="Arial" panose="020B0604020202020204" pitchFamily="34" charset="0"/>
              <a:buChar char="•"/>
              <a:defRPr sz="2400" kern="1200">
                <a:solidFill>
                  <a:schemeClr val="bg1"/>
                </a:solidFill>
                <a:latin typeface="+mn-lt"/>
                <a:ea typeface="+mn-ea"/>
                <a:cs typeface="+mn-cs"/>
              </a:defRPr>
            </a:lvl1pPr>
            <a:lvl2pPr marL="685783" indent="-228594" algn="l" defTabSz="914377" rtl="0" eaLnBrk="1" latinLnBrk="0" hangingPunct="1">
              <a:lnSpc>
                <a:spcPct val="90000"/>
              </a:lnSpc>
              <a:spcBef>
                <a:spcPts val="500"/>
              </a:spcBef>
              <a:spcAft>
                <a:spcPts val="1800"/>
              </a:spcAft>
              <a:buFont typeface="Arial" panose="020B0604020202020204" pitchFamily="34" charset="0"/>
              <a:buChar char="•"/>
              <a:defRPr sz="2000" kern="1200">
                <a:solidFill>
                  <a:schemeClr val="bg1"/>
                </a:solidFill>
                <a:latin typeface="+mn-lt"/>
                <a:ea typeface="+mn-ea"/>
                <a:cs typeface="+mn-cs"/>
              </a:defRPr>
            </a:lvl2pPr>
            <a:lvl3pPr marL="1142971" indent="-228594" algn="l" defTabSz="914377" rtl="0" eaLnBrk="1" latinLnBrk="0" hangingPunct="1">
              <a:lnSpc>
                <a:spcPct val="90000"/>
              </a:lnSpc>
              <a:spcBef>
                <a:spcPts val="500"/>
              </a:spcBef>
              <a:spcAft>
                <a:spcPts val="1800"/>
              </a:spcAft>
              <a:buFont typeface="Arial" panose="020B0604020202020204" pitchFamily="34" charset="0"/>
              <a:buChar char="•"/>
              <a:defRPr sz="1800" kern="1200">
                <a:solidFill>
                  <a:schemeClr val="bg1"/>
                </a:solidFill>
                <a:latin typeface="+mn-lt"/>
                <a:ea typeface="+mn-ea"/>
                <a:cs typeface="+mn-cs"/>
              </a:defRPr>
            </a:lvl3pPr>
            <a:lvl4pPr marL="1600160"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200"/>
              </a:spcBef>
              <a:buFont typeface="Arial" panose="020B0604020202020204" pitchFamily="34" charset="0"/>
              <a:buNone/>
            </a:pPr>
            <a:r>
              <a:rPr lang="es-US" sz="3600" b="1" dirty="0">
                <a:latin typeface="Arial" panose="020B0604020202020204" pitchFamily="34" charset="0"/>
                <a:ea typeface="Times New Roman" panose="02020603050405020304" pitchFamily="18" charset="0"/>
                <a:cs typeface="Times New Roman" panose="02020603050405020304" pitchFamily="18" charset="0"/>
              </a:rPr>
              <a:t> </a:t>
            </a:r>
            <a:endParaRPr lang="es-GT" sz="18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a 7">
            <a:extLst>
              <a:ext uri="{FF2B5EF4-FFF2-40B4-BE49-F238E27FC236}">
                <a16:creationId xmlns:a16="http://schemas.microsoft.com/office/drawing/2014/main" id="{7F53E221-73C1-40F8-A704-CE6C430FA320}"/>
              </a:ext>
            </a:extLst>
          </p:cNvPr>
          <p:cNvGraphicFramePr>
            <a:graphicFrameLocks noGrp="1"/>
          </p:cNvGraphicFramePr>
          <p:nvPr>
            <p:extLst>
              <p:ext uri="{D42A27DB-BD31-4B8C-83A1-F6EECF244321}">
                <p14:modId xmlns:p14="http://schemas.microsoft.com/office/powerpoint/2010/main" val="4275621346"/>
              </p:ext>
            </p:extLst>
          </p:nvPr>
        </p:nvGraphicFramePr>
        <p:xfrm>
          <a:off x="1481559" y="1620456"/>
          <a:ext cx="8252750" cy="4132164"/>
        </p:xfrm>
        <a:graphic>
          <a:graphicData uri="http://schemas.openxmlformats.org/drawingml/2006/table">
            <a:tbl>
              <a:tblPr firstRow="1" firstCol="1" bandRow="1">
                <a:tableStyleId>{5C22544A-7EE6-4342-B048-85BDC9FD1C3A}</a:tableStyleId>
              </a:tblPr>
              <a:tblGrid>
                <a:gridCol w="4126375">
                  <a:extLst>
                    <a:ext uri="{9D8B030D-6E8A-4147-A177-3AD203B41FA5}">
                      <a16:colId xmlns:a16="http://schemas.microsoft.com/office/drawing/2014/main" val="1582188318"/>
                    </a:ext>
                  </a:extLst>
                </a:gridCol>
                <a:gridCol w="4126375">
                  <a:extLst>
                    <a:ext uri="{9D8B030D-6E8A-4147-A177-3AD203B41FA5}">
                      <a16:colId xmlns:a16="http://schemas.microsoft.com/office/drawing/2014/main" val="1378707885"/>
                    </a:ext>
                  </a:extLst>
                </a:gridCol>
              </a:tblGrid>
              <a:tr h="688694">
                <a:tc>
                  <a:txBody>
                    <a:bodyPr/>
                    <a:lstStyle/>
                    <a:p>
                      <a:pPr algn="ctr">
                        <a:lnSpc>
                          <a:spcPct val="200000"/>
                        </a:lnSpc>
                        <a:spcAft>
                          <a:spcPts val="1000"/>
                        </a:spcAft>
                      </a:pPr>
                      <a:r>
                        <a:rPr lang="es-US" sz="2000">
                          <a:effectLst/>
                        </a:rPr>
                        <a:t>Descripción</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Valor</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6000004"/>
                  </a:ext>
                </a:extLst>
              </a:tr>
              <a:tr h="688694">
                <a:tc>
                  <a:txBody>
                    <a:bodyPr/>
                    <a:lstStyle/>
                    <a:p>
                      <a:pPr algn="ctr">
                        <a:lnSpc>
                          <a:spcPct val="200000"/>
                        </a:lnSpc>
                        <a:spcAft>
                          <a:spcPts val="1000"/>
                        </a:spcAft>
                      </a:pPr>
                      <a:r>
                        <a:rPr lang="es-US" sz="2000" dirty="0">
                          <a:effectLst/>
                        </a:rPr>
                        <a:t>Costo del personal</a:t>
                      </a:r>
                      <a:endParaRPr lang="es-GT"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Sin costo</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2999909"/>
                  </a:ext>
                </a:extLst>
              </a:tr>
              <a:tr h="688694">
                <a:tc>
                  <a:txBody>
                    <a:bodyPr/>
                    <a:lstStyle/>
                    <a:p>
                      <a:pPr algn="ctr">
                        <a:lnSpc>
                          <a:spcPct val="200000"/>
                        </a:lnSpc>
                        <a:spcAft>
                          <a:spcPts val="1000"/>
                        </a:spcAft>
                      </a:pPr>
                      <a:r>
                        <a:rPr lang="es-US" sz="2000">
                          <a:effectLst/>
                        </a:rPr>
                        <a:t>Costo del desarrollo</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Q3544.32</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4528005"/>
                  </a:ext>
                </a:extLst>
              </a:tr>
              <a:tr h="688694">
                <a:tc>
                  <a:txBody>
                    <a:bodyPr/>
                    <a:lstStyle/>
                    <a:p>
                      <a:pPr algn="ctr">
                        <a:lnSpc>
                          <a:spcPct val="200000"/>
                        </a:lnSpc>
                        <a:spcAft>
                          <a:spcPts val="1000"/>
                        </a:spcAft>
                      </a:pPr>
                      <a:r>
                        <a:rPr lang="es-US" sz="2000">
                          <a:effectLst/>
                        </a:rPr>
                        <a:t>Costo del hardware</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Q2694.5</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0324548"/>
                  </a:ext>
                </a:extLst>
              </a:tr>
              <a:tr h="688694">
                <a:tc>
                  <a:txBody>
                    <a:bodyPr/>
                    <a:lstStyle/>
                    <a:p>
                      <a:pPr algn="ctr">
                        <a:lnSpc>
                          <a:spcPct val="200000"/>
                        </a:lnSpc>
                        <a:spcAft>
                          <a:spcPts val="1000"/>
                        </a:spcAft>
                      </a:pPr>
                      <a:r>
                        <a:rPr lang="es-US" sz="2000">
                          <a:effectLst/>
                        </a:rPr>
                        <a:t>Costo de servidor al año </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Q800 </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5502523"/>
                  </a:ext>
                </a:extLst>
              </a:tr>
              <a:tr h="688694">
                <a:tc>
                  <a:txBody>
                    <a:bodyPr/>
                    <a:lstStyle/>
                    <a:p>
                      <a:pPr algn="ctr">
                        <a:lnSpc>
                          <a:spcPct val="200000"/>
                        </a:lnSpc>
                        <a:spcAft>
                          <a:spcPts val="1000"/>
                        </a:spcAft>
                      </a:pPr>
                      <a:r>
                        <a:rPr lang="es-US" sz="2000">
                          <a:effectLst/>
                        </a:rPr>
                        <a:t>Total, aproximado </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dirty="0">
                          <a:effectLst/>
                        </a:rPr>
                        <a:t>Q7038.82</a:t>
                      </a:r>
                      <a:endParaRPr lang="es-GT"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9216877"/>
                  </a:ext>
                </a:extLst>
              </a:tr>
            </a:tbl>
          </a:graphicData>
        </a:graphic>
      </p:graphicFrame>
    </p:spTree>
    <p:extLst>
      <p:ext uri="{BB962C8B-B14F-4D97-AF65-F5344CB8AC3E}">
        <p14:creationId xmlns:p14="http://schemas.microsoft.com/office/powerpoint/2010/main" val="422868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610A3E8-B2CB-4268-9862-B55D31135FE2}"/>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5588EF4A-A2C2-4FF1-A83C-77156F13BCD2}"/>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D27518B8-D6A4-40E4-B909-0A1788A7191B}"/>
              </a:ext>
            </a:extLst>
          </p:cNvPr>
          <p:cNvSpPr>
            <a:spLocks noGrp="1"/>
          </p:cNvSpPr>
          <p:nvPr>
            <p:ph type="sldNum" sz="quarter" idx="12"/>
          </p:nvPr>
        </p:nvSpPr>
        <p:spPr/>
        <p:txBody>
          <a:bodyPr/>
          <a:lstStyle/>
          <a:p>
            <a:fld id="{CE7809C5-EAA0-BC41-804F-8C0058248A03}" type="slidenum">
              <a:rPr lang="en-GB" smtClean="0"/>
              <a:pPr/>
              <a:t>24</a:t>
            </a:fld>
            <a:endParaRPr lang="en-GB" dirty="0"/>
          </a:p>
        </p:txBody>
      </p:sp>
      <p:pic>
        <p:nvPicPr>
          <p:cNvPr id="9" name="Marcador de contenido 8">
            <a:extLst>
              <a:ext uri="{FF2B5EF4-FFF2-40B4-BE49-F238E27FC236}">
                <a16:creationId xmlns:a16="http://schemas.microsoft.com/office/drawing/2014/main" id="{DF0D88F7-8426-4217-A79C-41B74FB21DA3}"/>
              </a:ext>
            </a:extLst>
          </p:cNvPr>
          <p:cNvPicPr>
            <a:picLocks noGrp="1" noChangeAspect="1"/>
          </p:cNvPicPr>
          <p:nvPr>
            <p:ph idx="1"/>
          </p:nvPr>
        </p:nvPicPr>
        <p:blipFill>
          <a:blip r:embed="rId2"/>
          <a:stretch>
            <a:fillRect/>
          </a:stretch>
        </p:blipFill>
        <p:spPr>
          <a:xfrm>
            <a:off x="2209800" y="254318"/>
            <a:ext cx="8295211" cy="6353945"/>
          </a:xfrm>
        </p:spPr>
      </p:pic>
    </p:spTree>
    <p:extLst>
      <p:ext uri="{BB962C8B-B14F-4D97-AF65-F5344CB8AC3E}">
        <p14:creationId xmlns:p14="http://schemas.microsoft.com/office/powerpoint/2010/main" val="3342707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25</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a:xfrm>
            <a:off x="491614" y="277658"/>
            <a:ext cx="8488680" cy="2336024"/>
          </a:xfrm>
        </p:spPr>
        <p:txBody>
          <a:bodyPr/>
          <a:lstStyle/>
          <a:p>
            <a:r>
              <a:rPr lang="es-GT" dirty="0"/>
              <a:t>Consenso en el momento de elegir el modelo de desarrollo a seguir</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865120"/>
            <a:ext cx="11147323" cy="3385514"/>
          </a:xfrm>
        </p:spPr>
        <p:txBody>
          <a:bodyPr>
            <a:normAutofit/>
          </a:bodyPr>
          <a:lstStyle/>
          <a:p>
            <a:pPr marL="0" indent="0">
              <a:lnSpc>
                <a:spcPct val="200000"/>
              </a:lnSpc>
              <a:spcBef>
                <a:spcPts val="200"/>
              </a:spcBef>
              <a:buNone/>
            </a:pPr>
            <a:r>
              <a:rPr lang="es-US" sz="1800" b="1" dirty="0">
                <a:effectLst/>
                <a:latin typeface="Arial" panose="020B0604020202020204" pitchFamily="34" charset="0"/>
                <a:ea typeface="Times New Roman" panose="02020603050405020304" pitchFamily="18" charset="0"/>
                <a:cs typeface="Times New Roman" panose="02020603050405020304" pitchFamily="18" charset="0"/>
              </a:rPr>
              <a:t> </a:t>
            </a:r>
            <a:r>
              <a:rPr lang="es-GT" sz="1800" dirty="0"/>
              <a:t>Entre varias opiniones de los integrantes de grupo se hablaba de utilizar el modelo en cascada para ser el modelo a de desarrollo a seguir puesto que era simple y no necesitábamos realizar muchos cambios en cualquier momento, puesto que se realiza de manera secuencial para realizar solo un moduló a desarrollar, pero la finalidad a cual queríamos llegar para poder satisfacer las expectativas del cliente y así mismo poder entregar un software de calidad, basándonos en esto y este siendo un caso especial puesto que si deseamos retomar la programación del punto de venta completo nos beneficiara de una manera grande seguir el modelo SCRUM</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6789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F5383-4E0C-C842-A19B-9FE2981914CF}"/>
              </a:ext>
            </a:extLst>
          </p:cNvPr>
          <p:cNvSpPr>
            <a:spLocks noGrp="1"/>
          </p:cNvSpPr>
          <p:nvPr>
            <p:ph type="ftr" sz="quarter" idx="11"/>
          </p:nvPr>
        </p:nvSpPr>
        <p:spPr/>
        <p:txBody>
          <a:bodyPr/>
          <a:lstStyle/>
          <a:p>
            <a:r>
              <a:rPr lang="en-GB" dirty="0"/>
              <a:t>Your Footer Here</a:t>
            </a:r>
          </a:p>
        </p:txBody>
      </p:sp>
      <p:sp>
        <p:nvSpPr>
          <p:cNvPr id="4" name="Title 3">
            <a:extLst>
              <a:ext uri="{FF2B5EF4-FFF2-40B4-BE49-F238E27FC236}">
                <a16:creationId xmlns:a16="http://schemas.microsoft.com/office/drawing/2014/main" id="{B860B229-2EEB-3547-8202-5D888527A238}"/>
              </a:ext>
            </a:extLst>
          </p:cNvPr>
          <p:cNvSpPr>
            <a:spLocks noGrp="1"/>
          </p:cNvSpPr>
          <p:nvPr>
            <p:ph type="title"/>
          </p:nvPr>
        </p:nvSpPr>
        <p:spPr>
          <a:xfrm>
            <a:off x="2895601" y="2625429"/>
            <a:ext cx="6400800" cy="1168695"/>
          </a:xfrm>
        </p:spPr>
        <p:txBody>
          <a:bodyPr/>
          <a:lstStyle/>
          <a:p>
            <a:r>
              <a:rPr lang="es-GT" dirty="0"/>
              <a:t>DIAGRAMAS UML</a:t>
            </a:r>
            <a:endParaRPr lang="en-US" dirty="0"/>
          </a:p>
        </p:txBody>
      </p:sp>
    </p:spTree>
    <p:extLst>
      <p:ext uri="{BB962C8B-B14F-4D97-AF65-F5344CB8AC3E}">
        <p14:creationId xmlns:p14="http://schemas.microsoft.com/office/powerpoint/2010/main" val="3125168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27</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dirty="0"/>
              <a:t>Diagramas Caso de Uso</a:t>
            </a:r>
          </a:p>
        </p:txBody>
      </p:sp>
    </p:spTree>
    <p:extLst>
      <p:ext uri="{BB962C8B-B14F-4D97-AF65-F5344CB8AC3E}">
        <p14:creationId xmlns:p14="http://schemas.microsoft.com/office/powerpoint/2010/main" val="83778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3"/>
          <a:srcRect l="30498"/>
          <a:stretch/>
        </p:blipFill>
        <p:spPr>
          <a:xfrm rot="10800000" flipV="1">
            <a:off x="8764942" y="857618"/>
            <a:ext cx="3427060" cy="5041804"/>
          </a:xfrm>
          <a:prstGeom prst="rect">
            <a:avLst/>
          </a:prstGeom>
          <a:effectLst>
            <a:outerShdw blurRad="914400" sx="120000" sy="120000" algn="ctr" rotWithShape="0">
              <a:prstClr val="black">
                <a:alpha val="69000"/>
              </a:prstClr>
            </a:outerShdw>
          </a:effectLst>
        </p:spPr>
      </p:pic>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28</a:t>
            </a:fld>
            <a:endParaRPr lang="en-GB" dirty="0"/>
          </a:p>
        </p:txBody>
      </p:sp>
      <p:pic>
        <p:nvPicPr>
          <p:cNvPr id="28" name="Imagen 27" descr="Diagrama&#10;&#10;Descripción generada automáticamente">
            <a:extLst>
              <a:ext uri="{FF2B5EF4-FFF2-40B4-BE49-F238E27FC236}">
                <a16:creationId xmlns:a16="http://schemas.microsoft.com/office/drawing/2014/main" id="{3BB865C2-4E06-4B49-9185-22FDDC0D4956}"/>
              </a:ext>
            </a:extLst>
          </p:cNvPr>
          <p:cNvPicPr>
            <a:picLocks noChangeAspect="1"/>
          </p:cNvPicPr>
          <p:nvPr/>
        </p:nvPicPr>
        <p:blipFill rotWithShape="1">
          <a:blip r:embed="rId4"/>
          <a:srcRect b="21458"/>
          <a:stretch/>
        </p:blipFill>
        <p:spPr>
          <a:xfrm>
            <a:off x="1591407" y="646274"/>
            <a:ext cx="6724650" cy="5464492"/>
          </a:xfrm>
          <a:prstGeom prst="rect">
            <a:avLst/>
          </a:prstGeom>
        </p:spPr>
      </p:pic>
    </p:spTree>
    <p:extLst>
      <p:ext uri="{BB962C8B-B14F-4D97-AF65-F5344CB8AC3E}">
        <p14:creationId xmlns:p14="http://schemas.microsoft.com/office/powerpoint/2010/main" val="4368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29</a:t>
            </a:fld>
            <a:endParaRPr lang="en-GB" dirty="0"/>
          </a:p>
        </p:txBody>
      </p:sp>
      <p:pic>
        <p:nvPicPr>
          <p:cNvPr id="6" name="Imagen 5" descr="Diagrama&#10;&#10;Descripción generada automáticamente">
            <a:extLst>
              <a:ext uri="{FF2B5EF4-FFF2-40B4-BE49-F238E27FC236}">
                <a16:creationId xmlns:a16="http://schemas.microsoft.com/office/drawing/2014/main" id="{E077B605-E180-476C-80D0-F5D7F6CB0607}"/>
              </a:ext>
            </a:extLst>
          </p:cNvPr>
          <p:cNvPicPr>
            <a:picLocks noChangeAspect="1"/>
          </p:cNvPicPr>
          <p:nvPr/>
        </p:nvPicPr>
        <p:blipFill>
          <a:blip r:embed="rId4"/>
          <a:stretch>
            <a:fillRect/>
          </a:stretch>
        </p:blipFill>
        <p:spPr>
          <a:xfrm>
            <a:off x="2764313" y="1175446"/>
            <a:ext cx="7331089" cy="4390262"/>
          </a:xfrm>
          <a:prstGeom prst="rect">
            <a:avLst/>
          </a:prstGeom>
        </p:spPr>
      </p:pic>
      <p:sp>
        <p:nvSpPr>
          <p:cNvPr id="7" name="CuadroTexto 6">
            <a:extLst>
              <a:ext uri="{FF2B5EF4-FFF2-40B4-BE49-F238E27FC236}">
                <a16:creationId xmlns:a16="http://schemas.microsoft.com/office/drawing/2014/main" id="{3B88AD52-863F-4552-AE86-CB1E2FEBBBF2}"/>
              </a:ext>
            </a:extLst>
          </p:cNvPr>
          <p:cNvSpPr txBox="1"/>
          <p:nvPr/>
        </p:nvSpPr>
        <p:spPr>
          <a:xfrm>
            <a:off x="5104435" y="1269142"/>
            <a:ext cx="3048965" cy="523220"/>
          </a:xfrm>
          <a:prstGeom prst="rect">
            <a:avLst/>
          </a:prstGeom>
          <a:solidFill>
            <a:schemeClr val="bg1"/>
          </a:solidFill>
        </p:spPr>
        <p:txBody>
          <a:bodyPr wrap="square" rtlCol="0">
            <a:spAutoFit/>
          </a:bodyPr>
          <a:lstStyle/>
          <a:p>
            <a:pPr algn="ctr"/>
            <a:r>
              <a:rPr lang="es-GT" sz="1400" dirty="0"/>
              <a:t>Caso de Uso: Control de Mesa Restaurante</a:t>
            </a:r>
          </a:p>
        </p:txBody>
      </p:sp>
    </p:spTree>
    <p:extLst>
      <p:ext uri="{BB962C8B-B14F-4D97-AF65-F5344CB8AC3E}">
        <p14:creationId xmlns:p14="http://schemas.microsoft.com/office/powerpoint/2010/main" val="388233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p:txBody>
          <a:bodyPr/>
          <a:lstStyle/>
          <a:p>
            <a:r>
              <a:rPr lang="es-PE" dirty="0"/>
              <a:t>Descripción</a:t>
            </a:r>
            <a:r>
              <a:rPr lang="en-US" dirty="0"/>
              <a:t> General</a:t>
            </a:r>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1791247"/>
            <a:ext cx="8751570" cy="3832805"/>
          </a:xfrm>
        </p:spPr>
        <p:txBody>
          <a:bodyPr>
            <a:normAutofit/>
          </a:bodyPr>
          <a:lstStyle/>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Nombre de la empresa</a:t>
            </a:r>
            <a:r>
              <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Restaurante de comida típica Calle Real</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Ubicación</a:t>
            </a:r>
            <a:r>
              <a:rPr lang="es-GT" sz="1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4ta calle D12-09 zona 1 Quetzaltenango</a:t>
            </a: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Descripción general: </a:t>
            </a:r>
            <a:r>
              <a:rPr lang="es-GT"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Es un restaurante con 2 años de funcionamiento </a:t>
            </a:r>
            <a:r>
              <a:rPr lang="es-GT" sz="1800" dirty="0">
                <a:effectLst/>
                <a:latin typeface="Arial" panose="020B0604020202020204" pitchFamily="34" charset="0"/>
                <a:ea typeface="Calibri" panose="020F0502020204030204" pitchFamily="34" charset="0"/>
              </a:rPr>
              <a:t>inspirado en las raíces  guatemaltecas su entorno es totalmente colonial, Actualmente el menú es estacionario y variado, tomando gastronomía extranjera y nacional</a:t>
            </a:r>
            <a:endPar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50000"/>
              </a:lnSpc>
              <a:spcAft>
                <a:spcPts val="1000"/>
              </a:spcAft>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767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3"/>
          <a:srcRect l="30498"/>
          <a:stretch/>
        </p:blipFill>
        <p:spPr>
          <a:xfrm rot="10800000" flipV="1">
            <a:off x="8764942" y="857618"/>
            <a:ext cx="3427060" cy="5041804"/>
          </a:xfrm>
          <a:prstGeom prst="rect">
            <a:avLst/>
          </a:prstGeom>
          <a:effectLst>
            <a:outerShdw blurRad="914400" sx="120000" sy="120000" algn="ctr" rotWithShape="0">
              <a:prstClr val="black">
                <a:alpha val="69000"/>
              </a:prstClr>
            </a:outerShdw>
          </a:effectLst>
        </p:spPr>
      </p:pic>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30</a:t>
            </a:fld>
            <a:endParaRPr lang="en-GB" dirty="0"/>
          </a:p>
        </p:txBody>
      </p:sp>
      <p:pic>
        <p:nvPicPr>
          <p:cNvPr id="3" name="Imagen 2" descr="Diagrama&#10;&#10;Descripción generada automáticamente">
            <a:extLst>
              <a:ext uri="{FF2B5EF4-FFF2-40B4-BE49-F238E27FC236}">
                <a16:creationId xmlns:a16="http://schemas.microsoft.com/office/drawing/2014/main" id="{17723114-246F-4C03-9BEE-312EED6AE440}"/>
              </a:ext>
            </a:extLst>
          </p:cNvPr>
          <p:cNvPicPr>
            <a:picLocks noChangeAspect="1"/>
          </p:cNvPicPr>
          <p:nvPr/>
        </p:nvPicPr>
        <p:blipFill>
          <a:blip r:embed="rId4"/>
          <a:stretch>
            <a:fillRect/>
          </a:stretch>
        </p:blipFill>
        <p:spPr>
          <a:xfrm>
            <a:off x="1534549" y="600691"/>
            <a:ext cx="6880246" cy="5755665"/>
          </a:xfrm>
          <a:prstGeom prst="rect">
            <a:avLst/>
          </a:prstGeom>
        </p:spPr>
      </p:pic>
      <p:sp>
        <p:nvSpPr>
          <p:cNvPr id="7" name="CuadroTexto 6">
            <a:extLst>
              <a:ext uri="{FF2B5EF4-FFF2-40B4-BE49-F238E27FC236}">
                <a16:creationId xmlns:a16="http://schemas.microsoft.com/office/drawing/2014/main" id="{F599859B-6C3E-409C-A1D0-2FC02B6D9E29}"/>
              </a:ext>
            </a:extLst>
          </p:cNvPr>
          <p:cNvSpPr txBox="1"/>
          <p:nvPr/>
        </p:nvSpPr>
        <p:spPr>
          <a:xfrm>
            <a:off x="3727049" y="1030682"/>
            <a:ext cx="2368952" cy="523220"/>
          </a:xfrm>
          <a:prstGeom prst="rect">
            <a:avLst/>
          </a:prstGeom>
          <a:solidFill>
            <a:schemeClr val="bg1"/>
          </a:solidFill>
        </p:spPr>
        <p:txBody>
          <a:bodyPr wrap="square" rtlCol="0">
            <a:spAutoFit/>
          </a:bodyPr>
          <a:lstStyle/>
          <a:p>
            <a:pPr algn="ctr"/>
            <a:r>
              <a:rPr lang="es-GT" sz="1400" dirty="0"/>
              <a:t>Caso de Uso Cotización Restaurante</a:t>
            </a:r>
          </a:p>
        </p:txBody>
      </p:sp>
    </p:spTree>
    <p:extLst>
      <p:ext uri="{BB962C8B-B14F-4D97-AF65-F5344CB8AC3E}">
        <p14:creationId xmlns:p14="http://schemas.microsoft.com/office/powerpoint/2010/main" val="1665887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agrama&#10;&#10;Descripción generada automáticamente">
            <a:extLst>
              <a:ext uri="{FF2B5EF4-FFF2-40B4-BE49-F238E27FC236}">
                <a16:creationId xmlns:a16="http://schemas.microsoft.com/office/drawing/2014/main" id="{2FFEC3DC-D5A4-4D58-BC2B-B025D2FEB760}"/>
              </a:ext>
            </a:extLst>
          </p:cNvPr>
          <p:cNvPicPr>
            <a:picLocks noChangeAspect="1"/>
          </p:cNvPicPr>
          <p:nvPr/>
        </p:nvPicPr>
        <p:blipFill rotWithShape="1">
          <a:blip r:embed="rId3"/>
          <a:srcRect t="11223" b="15775"/>
          <a:stretch/>
        </p:blipFill>
        <p:spPr>
          <a:xfrm>
            <a:off x="2946668" y="767679"/>
            <a:ext cx="7178340" cy="5116011"/>
          </a:xfrm>
          <a:prstGeom prst="rect">
            <a:avLst/>
          </a:prstGeom>
        </p:spPr>
      </p:pic>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4"/>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31</a:t>
            </a:fld>
            <a:endParaRPr lang="en-GB" dirty="0"/>
          </a:p>
        </p:txBody>
      </p:sp>
      <p:sp>
        <p:nvSpPr>
          <p:cNvPr id="7" name="CuadroTexto 6">
            <a:extLst>
              <a:ext uri="{FF2B5EF4-FFF2-40B4-BE49-F238E27FC236}">
                <a16:creationId xmlns:a16="http://schemas.microsoft.com/office/drawing/2014/main" id="{3B88AD52-863F-4552-AE86-CB1E2FEBBBF2}"/>
              </a:ext>
            </a:extLst>
          </p:cNvPr>
          <p:cNvSpPr txBox="1"/>
          <p:nvPr/>
        </p:nvSpPr>
        <p:spPr>
          <a:xfrm>
            <a:off x="6366075" y="1030682"/>
            <a:ext cx="2377633" cy="523220"/>
          </a:xfrm>
          <a:prstGeom prst="rect">
            <a:avLst/>
          </a:prstGeom>
          <a:solidFill>
            <a:schemeClr val="bg1"/>
          </a:solidFill>
        </p:spPr>
        <p:txBody>
          <a:bodyPr wrap="square" rtlCol="0">
            <a:spAutoFit/>
          </a:bodyPr>
          <a:lstStyle/>
          <a:p>
            <a:pPr algn="ctr"/>
            <a:r>
              <a:rPr lang="es-GT" sz="1400" dirty="0"/>
              <a:t>Caso de Uso Inventario Restaurante</a:t>
            </a:r>
          </a:p>
        </p:txBody>
      </p:sp>
    </p:spTree>
    <p:extLst>
      <p:ext uri="{BB962C8B-B14F-4D97-AF65-F5344CB8AC3E}">
        <p14:creationId xmlns:p14="http://schemas.microsoft.com/office/powerpoint/2010/main" val="2967853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32</a:t>
            </a:fld>
            <a:endParaRPr lang="en-GB" dirty="0"/>
          </a:p>
        </p:txBody>
      </p:sp>
      <p:pic>
        <p:nvPicPr>
          <p:cNvPr id="6" name="Imagen 5" descr="Diagrama&#10;&#10;Descripción generada automáticamente">
            <a:extLst>
              <a:ext uri="{FF2B5EF4-FFF2-40B4-BE49-F238E27FC236}">
                <a16:creationId xmlns:a16="http://schemas.microsoft.com/office/drawing/2014/main" id="{E22F9323-0EAD-4377-9FC3-DCC0E35B811D}"/>
              </a:ext>
            </a:extLst>
          </p:cNvPr>
          <p:cNvPicPr>
            <a:picLocks noChangeAspect="1"/>
          </p:cNvPicPr>
          <p:nvPr/>
        </p:nvPicPr>
        <p:blipFill rotWithShape="1">
          <a:blip r:embed="rId4"/>
          <a:srcRect b="9536"/>
          <a:stretch/>
        </p:blipFill>
        <p:spPr>
          <a:xfrm>
            <a:off x="3427010" y="152326"/>
            <a:ext cx="5337980" cy="6204030"/>
          </a:xfrm>
          <a:prstGeom prst="rect">
            <a:avLst/>
          </a:prstGeom>
        </p:spPr>
      </p:pic>
    </p:spTree>
    <p:extLst>
      <p:ext uri="{BB962C8B-B14F-4D97-AF65-F5344CB8AC3E}">
        <p14:creationId xmlns:p14="http://schemas.microsoft.com/office/powerpoint/2010/main" val="3536741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33</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dirty="0"/>
              <a:t>Escenarios de Caso de Uso o tarjetas CRC</a:t>
            </a:r>
          </a:p>
        </p:txBody>
      </p:sp>
    </p:spTree>
    <p:extLst>
      <p:ext uri="{BB962C8B-B14F-4D97-AF65-F5344CB8AC3E}">
        <p14:creationId xmlns:p14="http://schemas.microsoft.com/office/powerpoint/2010/main" val="1227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34</a:t>
            </a:fld>
            <a:endParaRPr lang="en-GB" dirty="0"/>
          </a:p>
        </p:txBody>
      </p:sp>
      <p:pic>
        <p:nvPicPr>
          <p:cNvPr id="6" name="Imagen 5">
            <a:extLst>
              <a:ext uri="{FF2B5EF4-FFF2-40B4-BE49-F238E27FC236}">
                <a16:creationId xmlns:a16="http://schemas.microsoft.com/office/drawing/2014/main" id="{A0725067-6647-49E6-9619-972C092B5C35}"/>
              </a:ext>
            </a:extLst>
          </p:cNvPr>
          <p:cNvPicPr>
            <a:picLocks noChangeAspect="1"/>
          </p:cNvPicPr>
          <p:nvPr/>
        </p:nvPicPr>
        <p:blipFill>
          <a:blip r:embed="rId3"/>
          <a:stretch>
            <a:fillRect/>
          </a:stretch>
        </p:blipFill>
        <p:spPr>
          <a:xfrm>
            <a:off x="4318106" y="0"/>
            <a:ext cx="3555787" cy="6858000"/>
          </a:xfrm>
          <a:prstGeom prst="rect">
            <a:avLst/>
          </a:prstGeom>
        </p:spPr>
      </p:pic>
    </p:spTree>
    <p:extLst>
      <p:ext uri="{BB962C8B-B14F-4D97-AF65-F5344CB8AC3E}">
        <p14:creationId xmlns:p14="http://schemas.microsoft.com/office/powerpoint/2010/main" val="3085649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35</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actividades</a:t>
            </a:r>
          </a:p>
        </p:txBody>
      </p:sp>
    </p:spTree>
    <p:extLst>
      <p:ext uri="{BB962C8B-B14F-4D97-AF65-F5344CB8AC3E}">
        <p14:creationId xmlns:p14="http://schemas.microsoft.com/office/powerpoint/2010/main" val="1652158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36</a:t>
            </a:fld>
            <a:endParaRPr lang="en-GB" dirty="0"/>
          </a:p>
        </p:txBody>
      </p:sp>
      <p:pic>
        <p:nvPicPr>
          <p:cNvPr id="3" name="Imagen 2">
            <a:extLst>
              <a:ext uri="{FF2B5EF4-FFF2-40B4-BE49-F238E27FC236}">
                <a16:creationId xmlns:a16="http://schemas.microsoft.com/office/drawing/2014/main" id="{B8AFAC51-D03F-46F0-8F22-C116B11B941D}"/>
              </a:ext>
            </a:extLst>
          </p:cNvPr>
          <p:cNvPicPr>
            <a:picLocks noChangeAspect="1"/>
          </p:cNvPicPr>
          <p:nvPr/>
        </p:nvPicPr>
        <p:blipFill>
          <a:blip r:embed="rId3"/>
          <a:stretch>
            <a:fillRect/>
          </a:stretch>
        </p:blipFill>
        <p:spPr>
          <a:xfrm>
            <a:off x="3253448" y="0"/>
            <a:ext cx="5685103" cy="6858000"/>
          </a:xfrm>
          <a:prstGeom prst="rect">
            <a:avLst/>
          </a:prstGeom>
        </p:spPr>
      </p:pic>
    </p:spTree>
    <p:extLst>
      <p:ext uri="{BB962C8B-B14F-4D97-AF65-F5344CB8AC3E}">
        <p14:creationId xmlns:p14="http://schemas.microsoft.com/office/powerpoint/2010/main" val="634962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37</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Secuencia</a:t>
            </a:r>
          </a:p>
        </p:txBody>
      </p:sp>
    </p:spTree>
    <p:extLst>
      <p:ext uri="{BB962C8B-B14F-4D97-AF65-F5344CB8AC3E}">
        <p14:creationId xmlns:p14="http://schemas.microsoft.com/office/powerpoint/2010/main" val="3410157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38</a:t>
            </a:fld>
            <a:endParaRPr lang="en-GB" dirty="0"/>
          </a:p>
        </p:txBody>
      </p:sp>
      <p:pic>
        <p:nvPicPr>
          <p:cNvPr id="5" name="Imagen 4">
            <a:extLst>
              <a:ext uri="{FF2B5EF4-FFF2-40B4-BE49-F238E27FC236}">
                <a16:creationId xmlns:a16="http://schemas.microsoft.com/office/drawing/2014/main" id="{ABD6FD4F-EF76-4879-9BAF-018C81FE79CF}"/>
              </a:ext>
            </a:extLst>
          </p:cNvPr>
          <p:cNvPicPr>
            <a:picLocks noChangeAspect="1"/>
          </p:cNvPicPr>
          <p:nvPr/>
        </p:nvPicPr>
        <p:blipFill>
          <a:blip r:embed="rId3"/>
          <a:stretch>
            <a:fillRect/>
          </a:stretch>
        </p:blipFill>
        <p:spPr>
          <a:xfrm>
            <a:off x="1948224" y="115154"/>
            <a:ext cx="7913407" cy="6606327"/>
          </a:xfrm>
          <a:prstGeom prst="rect">
            <a:avLst/>
          </a:prstGeom>
        </p:spPr>
      </p:pic>
    </p:spTree>
    <p:extLst>
      <p:ext uri="{BB962C8B-B14F-4D97-AF65-F5344CB8AC3E}">
        <p14:creationId xmlns:p14="http://schemas.microsoft.com/office/powerpoint/2010/main" val="126401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39</a:t>
            </a:fld>
            <a:endParaRPr lang="en-GB" dirty="0"/>
          </a:p>
        </p:txBody>
      </p:sp>
      <p:pic>
        <p:nvPicPr>
          <p:cNvPr id="3" name="Imagen 2">
            <a:extLst>
              <a:ext uri="{FF2B5EF4-FFF2-40B4-BE49-F238E27FC236}">
                <a16:creationId xmlns:a16="http://schemas.microsoft.com/office/drawing/2014/main" id="{7529E955-5676-4E5F-B018-7E0EB6A31818}"/>
              </a:ext>
            </a:extLst>
          </p:cNvPr>
          <p:cNvPicPr>
            <a:picLocks noChangeAspect="1"/>
          </p:cNvPicPr>
          <p:nvPr/>
        </p:nvPicPr>
        <p:blipFill>
          <a:blip r:embed="rId3"/>
          <a:stretch>
            <a:fillRect/>
          </a:stretch>
        </p:blipFill>
        <p:spPr>
          <a:xfrm>
            <a:off x="2639028" y="136519"/>
            <a:ext cx="6093732" cy="6364064"/>
          </a:xfrm>
          <a:prstGeom prst="rect">
            <a:avLst/>
          </a:prstGeom>
        </p:spPr>
      </p:pic>
    </p:spTree>
    <p:extLst>
      <p:ext uri="{BB962C8B-B14F-4D97-AF65-F5344CB8AC3E}">
        <p14:creationId xmlns:p14="http://schemas.microsoft.com/office/powerpoint/2010/main" val="12883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r>
              <a:rPr lang="es-GT" dirty="0"/>
              <a:t>Cómo surgió la idea del sistema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Dificultad de llevar un control a mano</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al atender a las personas</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Facturación</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y dificultad a la hora de cotizaciones para eventos o catering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9547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40</a:t>
            </a:fld>
            <a:endParaRPr lang="en-GB" dirty="0"/>
          </a:p>
        </p:txBody>
      </p:sp>
      <p:pic>
        <p:nvPicPr>
          <p:cNvPr id="5" name="Imagen 4">
            <a:extLst>
              <a:ext uri="{FF2B5EF4-FFF2-40B4-BE49-F238E27FC236}">
                <a16:creationId xmlns:a16="http://schemas.microsoft.com/office/drawing/2014/main" id="{18885293-ECC1-4C78-AE6A-15707A038FE0}"/>
              </a:ext>
            </a:extLst>
          </p:cNvPr>
          <p:cNvPicPr>
            <a:picLocks noChangeAspect="1"/>
          </p:cNvPicPr>
          <p:nvPr/>
        </p:nvPicPr>
        <p:blipFill>
          <a:blip r:embed="rId3"/>
          <a:stretch>
            <a:fillRect/>
          </a:stretch>
        </p:blipFill>
        <p:spPr>
          <a:xfrm>
            <a:off x="2407535" y="103593"/>
            <a:ext cx="7340410" cy="6617888"/>
          </a:xfrm>
          <a:prstGeom prst="rect">
            <a:avLst/>
          </a:prstGeom>
        </p:spPr>
      </p:pic>
    </p:spTree>
    <p:extLst>
      <p:ext uri="{BB962C8B-B14F-4D97-AF65-F5344CB8AC3E}">
        <p14:creationId xmlns:p14="http://schemas.microsoft.com/office/powerpoint/2010/main" val="2879285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41</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Flujo de Datos</a:t>
            </a:r>
          </a:p>
        </p:txBody>
      </p:sp>
    </p:spTree>
    <p:extLst>
      <p:ext uri="{BB962C8B-B14F-4D97-AF65-F5344CB8AC3E}">
        <p14:creationId xmlns:p14="http://schemas.microsoft.com/office/powerpoint/2010/main" val="93467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42</a:t>
            </a:fld>
            <a:endParaRPr lang="en-GB" dirty="0"/>
          </a:p>
        </p:txBody>
      </p:sp>
      <p:pic>
        <p:nvPicPr>
          <p:cNvPr id="3" name="Imagen 2" descr="Diagrama&#10;&#10;Descripción generada automáticamente">
            <a:extLst>
              <a:ext uri="{FF2B5EF4-FFF2-40B4-BE49-F238E27FC236}">
                <a16:creationId xmlns:a16="http://schemas.microsoft.com/office/drawing/2014/main" id="{939BB0DA-CB05-4B23-8EF9-70A00B95B8DE}"/>
              </a:ext>
            </a:extLst>
          </p:cNvPr>
          <p:cNvPicPr>
            <a:picLocks noChangeAspect="1"/>
          </p:cNvPicPr>
          <p:nvPr/>
        </p:nvPicPr>
        <p:blipFill>
          <a:blip r:embed="rId3"/>
          <a:stretch>
            <a:fillRect/>
          </a:stretch>
        </p:blipFill>
        <p:spPr>
          <a:xfrm>
            <a:off x="1975198" y="1123829"/>
            <a:ext cx="8241604" cy="4610341"/>
          </a:xfrm>
          <a:prstGeom prst="rect">
            <a:avLst/>
          </a:prstGeom>
        </p:spPr>
      </p:pic>
    </p:spTree>
    <p:extLst>
      <p:ext uri="{BB962C8B-B14F-4D97-AF65-F5344CB8AC3E}">
        <p14:creationId xmlns:p14="http://schemas.microsoft.com/office/powerpoint/2010/main" val="4072605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43</a:t>
            </a:fld>
            <a:endParaRPr lang="en-GB" dirty="0"/>
          </a:p>
        </p:txBody>
      </p:sp>
      <p:pic>
        <p:nvPicPr>
          <p:cNvPr id="5" name="Imagen 4" descr="Diagrama&#10;&#10;Descripción generada automáticamente">
            <a:extLst>
              <a:ext uri="{FF2B5EF4-FFF2-40B4-BE49-F238E27FC236}">
                <a16:creationId xmlns:a16="http://schemas.microsoft.com/office/drawing/2014/main" id="{747986B8-DE8B-4F31-9C26-F2AD764B06F4}"/>
              </a:ext>
            </a:extLst>
          </p:cNvPr>
          <p:cNvPicPr>
            <a:picLocks noChangeAspect="1"/>
          </p:cNvPicPr>
          <p:nvPr/>
        </p:nvPicPr>
        <p:blipFill>
          <a:blip r:embed="rId3"/>
          <a:stretch>
            <a:fillRect/>
          </a:stretch>
        </p:blipFill>
        <p:spPr>
          <a:xfrm>
            <a:off x="2004579" y="0"/>
            <a:ext cx="8182841" cy="6858000"/>
          </a:xfrm>
          <a:prstGeom prst="rect">
            <a:avLst/>
          </a:prstGeom>
        </p:spPr>
      </p:pic>
    </p:spTree>
    <p:extLst>
      <p:ext uri="{BB962C8B-B14F-4D97-AF65-F5344CB8AC3E}">
        <p14:creationId xmlns:p14="http://schemas.microsoft.com/office/powerpoint/2010/main" val="1583290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0013DC-3241-4487-BF8B-2DEB6FCC8D75}"/>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56A5BB5F-FFAE-4451-8713-1A77CEA8C79D}"/>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E585B2A7-37C2-4607-9BC7-7674736A07E8}"/>
              </a:ext>
            </a:extLst>
          </p:cNvPr>
          <p:cNvSpPr>
            <a:spLocks noGrp="1"/>
          </p:cNvSpPr>
          <p:nvPr>
            <p:ph type="sldNum" sz="quarter" idx="12"/>
          </p:nvPr>
        </p:nvSpPr>
        <p:spPr/>
        <p:txBody>
          <a:bodyPr/>
          <a:lstStyle/>
          <a:p>
            <a:fld id="{CE7809C5-EAA0-BC41-804F-8C0058248A03}" type="slidenum">
              <a:rPr lang="en-GB" smtClean="0"/>
              <a:t>44</a:t>
            </a:fld>
            <a:endParaRPr lang="en-GB" dirty="0"/>
          </a:p>
        </p:txBody>
      </p:sp>
      <p:pic>
        <p:nvPicPr>
          <p:cNvPr id="11" name="Imagen 10">
            <a:extLst>
              <a:ext uri="{FF2B5EF4-FFF2-40B4-BE49-F238E27FC236}">
                <a16:creationId xmlns:a16="http://schemas.microsoft.com/office/drawing/2014/main" id="{1150E511-6627-4F23-99DE-50D32D648B8F}"/>
              </a:ext>
            </a:extLst>
          </p:cNvPr>
          <p:cNvPicPr>
            <a:picLocks noChangeAspect="1"/>
          </p:cNvPicPr>
          <p:nvPr/>
        </p:nvPicPr>
        <p:blipFill>
          <a:blip r:embed="rId2"/>
          <a:stretch>
            <a:fillRect/>
          </a:stretch>
        </p:blipFill>
        <p:spPr>
          <a:xfrm>
            <a:off x="1899876" y="0"/>
            <a:ext cx="7718686" cy="6683438"/>
          </a:xfrm>
          <a:prstGeom prst="rect">
            <a:avLst/>
          </a:prstGeom>
        </p:spPr>
      </p:pic>
    </p:spTree>
    <p:extLst>
      <p:ext uri="{BB962C8B-B14F-4D97-AF65-F5344CB8AC3E}">
        <p14:creationId xmlns:p14="http://schemas.microsoft.com/office/powerpoint/2010/main" val="3479217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A6D319E-C9F9-477B-92A6-F3F9019C6978}"/>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CF87368B-6EFD-48C6-A4EF-131B1E1368B9}"/>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4FF67527-8B49-45FF-8213-72651EB2F3F5}"/>
              </a:ext>
            </a:extLst>
          </p:cNvPr>
          <p:cNvSpPr>
            <a:spLocks noGrp="1"/>
          </p:cNvSpPr>
          <p:nvPr>
            <p:ph type="sldNum" sz="quarter" idx="12"/>
          </p:nvPr>
        </p:nvSpPr>
        <p:spPr/>
        <p:txBody>
          <a:bodyPr/>
          <a:lstStyle/>
          <a:p>
            <a:fld id="{CE7809C5-EAA0-BC41-804F-8C0058248A03}" type="slidenum">
              <a:rPr lang="en-GB" smtClean="0"/>
              <a:t>45</a:t>
            </a:fld>
            <a:endParaRPr lang="en-GB" dirty="0"/>
          </a:p>
        </p:txBody>
      </p:sp>
      <p:pic>
        <p:nvPicPr>
          <p:cNvPr id="9" name="Imagen 8">
            <a:extLst>
              <a:ext uri="{FF2B5EF4-FFF2-40B4-BE49-F238E27FC236}">
                <a16:creationId xmlns:a16="http://schemas.microsoft.com/office/drawing/2014/main" id="{0623B9B2-BD69-4A81-A79E-C2BDE9DE2CEA}"/>
              </a:ext>
            </a:extLst>
          </p:cNvPr>
          <p:cNvPicPr>
            <a:picLocks noChangeAspect="1"/>
          </p:cNvPicPr>
          <p:nvPr/>
        </p:nvPicPr>
        <p:blipFill>
          <a:blip r:embed="rId2"/>
          <a:stretch>
            <a:fillRect/>
          </a:stretch>
        </p:blipFill>
        <p:spPr>
          <a:xfrm>
            <a:off x="1165607" y="1759953"/>
            <a:ext cx="9541889" cy="2314335"/>
          </a:xfrm>
          <a:prstGeom prst="rect">
            <a:avLst/>
          </a:prstGeom>
        </p:spPr>
      </p:pic>
    </p:spTree>
    <p:extLst>
      <p:ext uri="{BB962C8B-B14F-4D97-AF65-F5344CB8AC3E}">
        <p14:creationId xmlns:p14="http://schemas.microsoft.com/office/powerpoint/2010/main" val="1507305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2463525"/>
            <a:ext cx="9144000" cy="1046440"/>
          </a:xfrm>
        </p:spPr>
        <p:txBody>
          <a:bodyPr/>
          <a:lstStyle/>
          <a:p>
            <a:r>
              <a:rPr lang="en-US" dirty="0">
                <a:solidFill>
                  <a:srgbClr val="222A35"/>
                </a:solidFill>
              </a:rPr>
              <a:t>Thank You !</a:t>
            </a:r>
            <a:endParaRPr lang="en-US" dirty="0"/>
          </a:p>
        </p:txBody>
      </p:sp>
      <p:sp>
        <p:nvSpPr>
          <p:cNvPr id="6" name="Rectángulo 5">
            <a:extLst>
              <a:ext uri="{FF2B5EF4-FFF2-40B4-BE49-F238E27FC236}">
                <a16:creationId xmlns:a16="http://schemas.microsoft.com/office/drawing/2014/main" id="{B3C6790A-E254-4D2F-B689-F5A4BC4B4193}"/>
              </a:ext>
            </a:extLst>
          </p:cNvPr>
          <p:cNvSpPr/>
          <p:nvPr/>
        </p:nvSpPr>
        <p:spPr>
          <a:xfrm>
            <a:off x="3102639" y="2263470"/>
            <a:ext cx="5986721" cy="1446550"/>
          </a:xfrm>
          <a:prstGeom prst="rect">
            <a:avLst/>
          </a:prstGeom>
          <a:noFill/>
        </p:spPr>
        <p:txBody>
          <a:bodyPr wrap="square" lIns="91440" tIns="45720" rIns="91440" bIns="45720">
            <a:spAutoFit/>
          </a:bodyPr>
          <a:lstStyle/>
          <a:p>
            <a:pPr algn="ctr"/>
            <a:r>
              <a:rPr lang="es-ES" sz="8800" b="1" cap="none" spc="0" dirty="0">
                <a:ln w="22225">
                  <a:solidFill>
                    <a:schemeClr val="accent2"/>
                  </a:solidFill>
                  <a:prstDash val="solid"/>
                </a:ln>
                <a:solidFill>
                  <a:schemeClr val="accent2">
                    <a:lumMod val="40000"/>
                    <a:lumOff val="60000"/>
                  </a:schemeClr>
                </a:solidFill>
                <a:effectLst/>
              </a:rPr>
              <a:t>Gracias!</a:t>
            </a:r>
          </a:p>
        </p:txBody>
      </p:sp>
    </p:spTree>
    <p:extLst>
      <p:ext uri="{BB962C8B-B14F-4D97-AF65-F5344CB8AC3E}">
        <p14:creationId xmlns:p14="http://schemas.microsoft.com/office/powerpoint/2010/main" val="231427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5</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Aft>
                <a:spcPts val="1000"/>
              </a:spcAft>
              <a:buNone/>
            </a:pPr>
            <a:r>
              <a:rPr lang="es-US" sz="1800" dirty="0">
                <a:effectLst/>
                <a:latin typeface="Arial" panose="020B0604020202020204" pitchFamily="34" charset="0"/>
                <a:ea typeface="Calibri" panose="020F0502020204030204" pitchFamily="34" charset="0"/>
              </a:rPr>
              <a:t>Actualmente el restaurante cuenta con servicio de mesas, con capacidad para 40 personas, es un servicio inclusivo, con espacio para personas con discapacidad, atendiendo las necesidades especiales de los comensales, contando con variedad de opciones para los mismos, incorporando variedad de carnes y lácteos especiales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071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E700-A49A-C74F-9A21-0423E13AC169}"/>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BE41A59E-878D-C94D-B6EB-DDB2B1DB2E17}"/>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6</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Organigrama</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graphicFrame>
        <p:nvGraphicFramePr>
          <p:cNvPr id="19" name="Diagrama 18">
            <a:extLst>
              <a:ext uri="{FF2B5EF4-FFF2-40B4-BE49-F238E27FC236}">
                <a16:creationId xmlns:a16="http://schemas.microsoft.com/office/drawing/2014/main" id="{925BDE94-BE3A-40BB-9EBE-C5A668CF5A15}"/>
              </a:ext>
            </a:extLst>
          </p:cNvPr>
          <p:cNvGraphicFramePr/>
          <p:nvPr>
            <p:extLst>
              <p:ext uri="{D42A27DB-BD31-4B8C-83A1-F6EECF244321}">
                <p14:modId xmlns:p14="http://schemas.microsoft.com/office/powerpoint/2010/main" val="3377339914"/>
              </p:ext>
            </p:extLst>
          </p:nvPr>
        </p:nvGraphicFramePr>
        <p:xfrm>
          <a:off x="2433892" y="1725611"/>
          <a:ext cx="6021850" cy="3890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2609572">
            <a:off x="8996797" y="3022140"/>
            <a:ext cx="1679524" cy="2250562"/>
          </a:xfrm>
          <a:prstGeom prst="rect">
            <a:avLst/>
          </a:prstGeom>
          <a:effectLst>
            <a:outerShdw blurRad="266700" dist="38100" dir="2700000" sx="102000" sy="102000" algn="tl" rotWithShape="0">
              <a:prstClr val="black">
                <a:alpha val="31000"/>
              </a:prstClr>
            </a:outerShdw>
          </a:effectLst>
        </p:spPr>
      </p:pic>
      <p:pic>
        <p:nvPicPr>
          <p:cNvPr id="23" name="Picture 9" descr="A close up of a flower&#10;&#10;Description automatically generated">
            <a:extLst>
              <a:ext uri="{FF2B5EF4-FFF2-40B4-BE49-F238E27FC236}">
                <a16:creationId xmlns:a16="http://schemas.microsoft.com/office/drawing/2014/main" id="{B9E7C51E-B97F-41C7-AAB3-637557A6B31B}"/>
              </a:ext>
            </a:extLst>
          </p:cNvPr>
          <p:cNvPicPr>
            <a:picLocks noChangeAspect="1"/>
          </p:cNvPicPr>
          <p:nvPr/>
        </p:nvPicPr>
        <p:blipFill>
          <a:blip r:embed="rId3"/>
          <a:stretch>
            <a:fillRect/>
          </a:stretch>
        </p:blipFill>
        <p:spPr>
          <a:xfrm rot="6717612">
            <a:off x="9849752" y="4031430"/>
            <a:ext cx="1679524" cy="2250562"/>
          </a:xfrm>
          <a:prstGeom prst="rect">
            <a:avLst/>
          </a:prstGeom>
          <a:effectLst>
            <a:outerShdw blurRad="266700" dist="38100" dir="2700000" sx="102000" sy="102000" algn="tl" rotWithShape="0">
              <a:prstClr val="black">
                <a:alpha val="31000"/>
              </a:prstClr>
            </a:outerShdw>
          </a:effectLst>
        </p:spPr>
      </p:pic>
    </p:spTree>
    <p:extLst>
      <p:ext uri="{BB962C8B-B14F-4D97-AF65-F5344CB8AC3E}">
        <p14:creationId xmlns:p14="http://schemas.microsoft.com/office/powerpoint/2010/main" val="67518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7</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Bef>
                <a:spcPts val="200"/>
              </a:spcBef>
              <a:buNone/>
            </a:pPr>
            <a:r>
              <a:rPr lang="es-GT" sz="1800" dirty="0">
                <a:effectLst/>
                <a:latin typeface="Arial" panose="020B0604020202020204" pitchFamily="34" charset="0"/>
                <a:ea typeface="Calibri" panose="020F0502020204030204" pitchFamily="34" charset="0"/>
                <a:cs typeface="Times New Roman" panose="02020603050405020304" pitchFamily="18" charset="0"/>
              </a:rPr>
              <a:t>Actualmente se maneja un menú único de desayunos, y un menú variado de almuerzos, los cuales se distribuyen a manera de no repetir todos los días un mismo platillo y aburrir a los comensales, las recetas en su mayoría son tradicionales.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662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8</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Almacenaje de productos.</a:t>
            </a:r>
            <a:endParaRPr lang="es-GT" sz="18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a:lnSpc>
                <a:spcPct val="200000"/>
              </a:lnSpc>
              <a:spcBef>
                <a:spcPts val="200"/>
              </a:spcBef>
            </a:pPr>
            <a:r>
              <a:rPr lang="es-GT" sz="1800" dirty="0">
                <a:effectLst/>
                <a:latin typeface="Arial" panose="020B0604020202020204" pitchFamily="34" charset="0"/>
                <a:ea typeface="Calibri" panose="020F0502020204030204" pitchFamily="34" charset="0"/>
                <a:cs typeface="Times New Roman" panose="02020603050405020304" pitchFamily="18" charset="0"/>
              </a:rPr>
              <a:t>Luego de la recepción y revisión de productos se procederá a almacenaje de estos.</a:t>
            </a:r>
          </a:p>
          <a:p>
            <a:pPr>
              <a:lnSpc>
                <a:spcPct val="200000"/>
              </a:lnSpc>
              <a:spcBef>
                <a:spcPts val="200"/>
              </a:spcBef>
            </a:pPr>
            <a:r>
              <a:rPr lang="es-ES" sz="1800" dirty="0">
                <a:effectLst/>
                <a:latin typeface="Arial" panose="020B0604020202020204" pitchFamily="34" charset="0"/>
                <a:ea typeface="Calibri" panose="020F0502020204030204" pitchFamily="34" charset="0"/>
                <a:cs typeface="Times New Roman" panose="02020603050405020304" pitchFamily="18" charset="0"/>
              </a:rPr>
              <a:t>Se clasificarán en perecederos y no perecederos, </a:t>
            </a:r>
            <a:r>
              <a:rPr lang="es-ES" sz="1800" dirty="0">
                <a:effectLst/>
                <a:latin typeface="Arial" panose="020B0604020202020204" pitchFamily="34" charset="0"/>
                <a:ea typeface="Calibri" panose="020F0502020204030204" pitchFamily="34" charset="0"/>
              </a:rPr>
              <a:t>Perecederos: A temperatura ambiente, No perecederos: El frío se utiliza para almacenar gran variedad de alimentos, cocinados y, por supuesto, los congelados y ultracongelados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Bef>
                <a:spcPts val="200"/>
              </a:spcBef>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609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9</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Servicios y catering</a:t>
            </a:r>
            <a:endPar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200000"/>
              </a:lnSpc>
              <a:spcBef>
                <a:spcPts val="200"/>
              </a:spcBef>
              <a:buNone/>
            </a:pPr>
            <a:r>
              <a:rPr lang="es-GT"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El restaurante a parte de dedicarse a las funciones ya mencionadas, esta también realiza el servicio de catering y servicio para eventos externos al de la localidad del Restaurante, variando asi los precios dependiendo de que tipo de evento sea. </a:t>
            </a:r>
            <a:endParaRPr lang="es-GT" sz="1800"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4707343"/>
      </p:ext>
    </p:extLst>
  </p:cSld>
  <p:clrMapOvr>
    <a:masterClrMapping/>
  </p:clrMapOvr>
</p:sld>
</file>

<file path=ppt/theme/theme1.xml><?xml version="1.0" encoding="utf-8"?>
<a:theme xmlns:a="http://schemas.openxmlformats.org/drawingml/2006/main" name="NETWORK by Showeet.com">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4429</TotalTime>
  <Words>1668</Words>
  <Application>Microsoft Office PowerPoint</Application>
  <PresentationFormat>Panorámica</PresentationFormat>
  <Paragraphs>313</Paragraphs>
  <Slides>46</Slides>
  <Notes>40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46</vt:i4>
      </vt:variant>
    </vt:vector>
  </HeadingPairs>
  <TitlesOfParts>
    <vt:vector size="52" baseType="lpstr">
      <vt:lpstr>Arial</vt:lpstr>
      <vt:lpstr>Calibri</vt:lpstr>
      <vt:lpstr>Calibri Light</vt:lpstr>
      <vt:lpstr>Cambria Math</vt:lpstr>
      <vt:lpstr>NETWORK by Showeet.com</vt:lpstr>
      <vt:lpstr>showeet</vt:lpstr>
      <vt:lpstr>Sistema “Calle Real”</vt:lpstr>
      <vt:lpstr>Restaurante de comida Típica “Calle Real”</vt:lpstr>
      <vt:lpstr>Descripción General</vt:lpstr>
      <vt:lpstr>Cómo surgió la idea del sistema </vt:lpstr>
      <vt:lpstr>Funcionamiento de la empresa </vt:lpstr>
      <vt:lpstr>Organigrama </vt:lpstr>
      <vt:lpstr>Funcionamiento de la empresa </vt:lpstr>
      <vt:lpstr>Funcionamiento de la empresa </vt:lpstr>
      <vt:lpstr>Funcionamiento de la empresa </vt:lpstr>
      <vt:lpstr>Modelado del negocio </vt:lpstr>
      <vt:lpstr>Alcances y Objetivos</vt:lpstr>
      <vt:lpstr>Objetivos del proyecto</vt:lpstr>
      <vt:lpstr>Alcances</vt:lpstr>
      <vt:lpstr>Estudios de Factibilidad </vt:lpstr>
      <vt:lpstr>Factibilidad Operacional</vt:lpstr>
      <vt:lpstr>Factibilidad Legal</vt:lpstr>
      <vt:lpstr>Factibilidad Técnica</vt:lpstr>
      <vt:lpstr>Factibilidad Técnica</vt:lpstr>
      <vt:lpstr>Factibilidad Económica</vt:lpstr>
      <vt:lpstr>Factibilidad Económica</vt:lpstr>
      <vt:lpstr>Caso hipotético del desarrollo </vt:lpstr>
      <vt:lpstr>Presentación de PowerPoint</vt:lpstr>
      <vt:lpstr>Presentación de PowerPoint</vt:lpstr>
      <vt:lpstr>Presentación de PowerPoint</vt:lpstr>
      <vt:lpstr>Consenso en el momento de elegir el modelo de desarrollo a seguir</vt:lpstr>
      <vt:lpstr>DIAGRAMAS UML</vt:lpstr>
      <vt:lpstr>Diagramas Caso de Uso</vt:lpstr>
      <vt:lpstr>Presentación de PowerPoint</vt:lpstr>
      <vt:lpstr>Presentación de PowerPoint</vt:lpstr>
      <vt:lpstr>Presentación de PowerPoint</vt:lpstr>
      <vt:lpstr>Presentación de PowerPoint</vt:lpstr>
      <vt:lpstr>Presentación de PowerPoint</vt:lpstr>
      <vt:lpstr>Escenarios de Caso de Uso o tarjetas CRC</vt:lpstr>
      <vt:lpstr>Presentación de PowerPoint</vt:lpstr>
      <vt:lpstr>Diagrama de actividades</vt:lpstr>
      <vt:lpstr>Presentación de PowerPoint</vt:lpstr>
      <vt:lpstr>Diagrama de Secuencia</vt:lpstr>
      <vt:lpstr>Presentación de PowerPoint</vt:lpstr>
      <vt:lpstr>Presentación de PowerPoint</vt:lpstr>
      <vt:lpstr>Presentación de PowerPoint</vt:lpstr>
      <vt:lpstr>Diagrama de Flujo de Datos</vt:lpstr>
      <vt:lpstr>Presentación de PowerPoint</vt:lpstr>
      <vt:lpstr>Presentación de PowerPoint</vt:lpstr>
      <vt:lpstr>Presentación de PowerPoint</vt:lpstr>
      <vt:lpstr>Presentación de PowerPoint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WOODEN LOGS</dc:title>
  <dc:creator>showeet.com</dc:creator>
  <dc:description>© Copyright Showeet.com</dc:description>
  <cp:lastModifiedBy>fredy mateo</cp:lastModifiedBy>
  <cp:revision>17</cp:revision>
  <dcterms:created xsi:type="dcterms:W3CDTF">2019-03-08T01:17:39Z</dcterms:created>
  <dcterms:modified xsi:type="dcterms:W3CDTF">2021-04-28T06:12:23Z</dcterms:modified>
  <cp:category>Templates</cp:category>
</cp:coreProperties>
</file>